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3" r:id="rId2"/>
    <p:sldId id="265" r:id="rId3"/>
    <p:sldId id="496" r:id="rId4"/>
    <p:sldId id="523" r:id="rId5"/>
    <p:sldId id="531" r:id="rId6"/>
    <p:sldId id="522" r:id="rId7"/>
    <p:sldId id="533" r:id="rId8"/>
    <p:sldId id="526" r:id="rId9"/>
    <p:sldId id="532" r:id="rId10"/>
    <p:sldId id="525" r:id="rId11"/>
    <p:sldId id="544" r:id="rId12"/>
    <p:sldId id="546" r:id="rId13"/>
    <p:sldId id="534" r:id="rId14"/>
    <p:sldId id="535" r:id="rId15"/>
    <p:sldId id="548" r:id="rId16"/>
    <p:sldId id="549" r:id="rId17"/>
    <p:sldId id="550" r:id="rId18"/>
    <p:sldId id="551" r:id="rId19"/>
    <p:sldId id="552" r:id="rId20"/>
    <p:sldId id="536" r:id="rId21"/>
    <p:sldId id="537" r:id="rId22"/>
    <p:sldId id="538" r:id="rId23"/>
    <p:sldId id="539" r:id="rId24"/>
    <p:sldId id="540" r:id="rId25"/>
    <p:sldId id="541" r:id="rId26"/>
    <p:sldId id="542" r:id="rId27"/>
    <p:sldId id="543" r:id="rId28"/>
    <p:sldId id="521" r:id="rId29"/>
    <p:sldId id="441" r:id="rId30"/>
    <p:sldId id="508" r:id="rId31"/>
    <p:sldId id="509" r:id="rId32"/>
    <p:sldId id="510" r:id="rId33"/>
    <p:sldId id="511" r:id="rId34"/>
    <p:sldId id="488" r:id="rId35"/>
    <p:sldId id="487" r:id="rId36"/>
    <p:sldId id="492" r:id="rId37"/>
    <p:sldId id="493" r:id="rId38"/>
    <p:sldId id="494" r:id="rId39"/>
    <p:sldId id="495" r:id="rId40"/>
    <p:sldId id="491" r:id="rId41"/>
    <p:sldId id="553" r:id="rId42"/>
    <p:sldId id="554" r:id="rId43"/>
    <p:sldId id="555" r:id="rId44"/>
    <p:sldId id="556" r:id="rId45"/>
    <p:sldId id="557" r:id="rId46"/>
    <p:sldId id="558" r:id="rId47"/>
    <p:sldId id="513" r:id="rId48"/>
    <p:sldId id="514" r:id="rId49"/>
    <p:sldId id="515" r:id="rId50"/>
    <p:sldId id="516" r:id="rId51"/>
    <p:sldId id="517" r:id="rId52"/>
    <p:sldId id="518" r:id="rId53"/>
    <p:sldId id="519" r:id="rId54"/>
    <p:sldId id="520" r:id="rId55"/>
    <p:sldId id="512" r:id="rId56"/>
    <p:sldId id="503" r:id="rId57"/>
    <p:sldId id="504" r:id="rId58"/>
    <p:sldId id="505" r:id="rId59"/>
    <p:sldId id="506" r:id="rId60"/>
    <p:sldId id="507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89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F8819-A499-465F-BB5B-057F39EDF6F3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16D1A-5173-4B65-974A-14862F038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01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9FAE4-723B-4663-A58D-123E20A3E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17EBA7-551E-4F53-A137-C7A5018E9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21783-979B-4A11-92CB-449E8E0B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063F9-3E89-452E-A586-064AB0D2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C1BD3A-D1B1-4FF1-93E2-3A6C3C2C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709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707F4-8351-4590-A69A-E5B84693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5D32A9-B866-41B0-910E-CB606A116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351D3-C723-420C-B8AE-811AF2C2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7D8E4-0282-41F8-AC5A-C84B6EA3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87241E-7207-4F8D-9B94-2D3A2549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42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7A42E7-B5D5-4720-A44A-313834BF1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E3ED3B-F803-4D2C-AD69-73E0F4AB5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49DD5-26AD-4C5B-9876-824D04D0C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471A26-3E18-409F-AC98-9EE2F890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30ACC-47F8-421C-AD59-6E4170E8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03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3F172-39F3-4582-95A4-5A795C98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1AD53-BCDB-4ED7-8E2C-BED586189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5AFFC-851D-4778-B094-DD77CC3B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79B3F-71B5-4F97-AA77-CB906117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4A75A4-2750-4477-940B-6A2154BE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343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0BCE4-42B0-4183-B276-8D3727BA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573D0-558C-4213-B7B0-D4702A5E3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6B56C-727D-4D27-85B9-C62788EC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94F5D-D6B7-4593-B3F6-B4498273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6DF8E-1E53-408B-B399-BF2304A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9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6653C-F2FD-4DBC-B40D-64D42D67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F4BA8-453F-437E-A255-873750978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85177-765F-46E3-918C-DFEDC460E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8E110-DB25-489F-AB3C-F5296C136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024D5D-8CA9-425D-A067-A851742B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89B243-5CF3-4BB4-92AA-7796CC71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6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7BCC5-53FF-42DD-84FF-1077CDED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750EC4-D2AA-43DA-A034-06799F0D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1CFF46-3CFC-4107-9E6D-6D2C3E878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A2FA5C-B7A9-4E20-BAF7-E7BE42E48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B04FE6-043C-47EF-8E0D-9D25D2B5F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C4B48F-6F11-463B-9F32-426C872C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B2CBEC-6A62-41FB-8EBF-FF7340EB0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2FF69B-9B96-406F-B253-B47F5EF9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2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41675-5C60-48A3-8358-F41444C2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8CAFA-CC00-4EE6-B04E-2E775C535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975036-191B-48E1-BB15-C3CD988B7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036D34-9DF1-47FA-9679-EDC953C6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4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0AECBB-A6E8-4A1B-BD03-9318D6BE6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45D857-A814-474D-84A8-F16D2187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0E285-F706-4128-8DE7-7BB90F80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09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8DE07-BCC3-455C-B3BC-F998A104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03D2AD-90B1-4364-AACB-3918F4309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7FD4EA-FCA3-481D-A236-1A8619CC1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25C382-B65E-474C-B21C-097C4787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421F-AD18-402A-8227-5505710E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9A90A6-CE23-4013-87E5-234B1309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33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8D3E0-B908-4CDA-844E-264EE605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BA8735-C427-49BA-9625-335C30A51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B9BF03-4EC3-484E-B110-E918A0AEC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F614F-2F8F-4394-90F4-201BF4F7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9EC3E1-878D-4D13-A206-0A49734B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226AC-1638-4DDC-B94E-97E481FC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53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CB6228-A272-4840-9F8D-9049FAF3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4DB8DF-4A73-4B61-8329-D800524A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B529E-1C7E-4DC2-B421-EC5EBCFB6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DEECB-02D4-403C-B54C-3A7439993CC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460BE-E0AC-4578-A5A2-3162740EE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BFE6E-7C77-4095-878E-005E1F1F7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E814A-D245-4A58-8535-83FC22D60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0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597" y="2761089"/>
            <a:ext cx="4698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 데이 시계 메뉴얼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9220579" y="4660160"/>
            <a:ext cx="254108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201611188 </a:t>
            </a:r>
            <a:r>
              <a:rPr lang="ko-KR" altLang="en-US" sz="2300" dirty="0" err="1">
                <a:solidFill>
                  <a:schemeClr val="tx2">
                    <a:lumMod val="75000"/>
                  </a:schemeClr>
                </a:solidFill>
              </a:rPr>
              <a:t>김동곤</a:t>
            </a:r>
            <a:endParaRPr lang="en-US" altLang="ko-KR" sz="23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201711337</a:t>
            </a:r>
            <a:r>
              <a:rPr lang="ko-KR" altLang="en-US" sz="23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300" dirty="0" err="1">
                <a:solidFill>
                  <a:schemeClr val="tx2">
                    <a:lumMod val="75000"/>
                  </a:schemeClr>
                </a:solidFill>
              </a:rPr>
              <a:t>이희광</a:t>
            </a:r>
            <a:endParaRPr lang="en-US" altLang="ko-KR" sz="23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201413146 </a:t>
            </a:r>
            <a:r>
              <a:rPr lang="ko-KR" altLang="en-US" sz="2300" dirty="0">
                <a:solidFill>
                  <a:schemeClr val="tx2">
                    <a:lumMod val="75000"/>
                  </a:schemeClr>
                </a:solidFill>
              </a:rPr>
              <a:t>양영준</a:t>
            </a:r>
            <a:endParaRPr lang="en-US" altLang="ko-KR" sz="23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201614150 </a:t>
            </a:r>
            <a:r>
              <a:rPr lang="ko-KR" altLang="en-US" sz="2300" dirty="0">
                <a:solidFill>
                  <a:schemeClr val="tx2">
                    <a:lumMod val="75000"/>
                  </a:schemeClr>
                </a:solidFill>
              </a:rPr>
              <a:t>김지현</a:t>
            </a: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576359" y="207353"/>
            <a:ext cx="6707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Change Mode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90D2A-99BE-4A05-8528-0FFC4A43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36" y="2327036"/>
            <a:ext cx="4526005" cy="4161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E8CE2-2D30-4812-9E97-EF715B9B95F1}"/>
              </a:ext>
            </a:extLst>
          </p:cNvPr>
          <p:cNvSpPr txBox="1"/>
          <p:nvPr/>
        </p:nvSpPr>
        <p:spPr>
          <a:xfrm>
            <a:off x="3576918" y="5736795"/>
            <a:ext cx="146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Change mode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522F22-8060-42EF-8A3D-46CC5CD7FC2C}"/>
              </a:ext>
            </a:extLst>
          </p:cNvPr>
          <p:cNvSpPr txBox="1"/>
          <p:nvPr/>
        </p:nvSpPr>
        <p:spPr>
          <a:xfrm>
            <a:off x="313764" y="1686662"/>
            <a:ext cx="730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화면에서 버튼 </a:t>
            </a:r>
            <a:r>
              <a:rPr lang="en-US" altLang="ko-KR" dirty="0"/>
              <a:t>3</a:t>
            </a:r>
            <a:r>
              <a:rPr lang="ko-KR" altLang="en-US" dirty="0"/>
              <a:t>는 </a:t>
            </a:r>
            <a:r>
              <a:rPr lang="en-US" altLang="ko-KR" dirty="0"/>
              <a:t>change mode</a:t>
            </a:r>
            <a:r>
              <a:rPr lang="ko-KR" altLang="en-US" dirty="0"/>
              <a:t>이며 클릭 시 다음 모드로 이동합니다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55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626173" y="3160525"/>
              <a:ext cx="50356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Manual for Buzzer</a:t>
              </a:r>
            </a:p>
            <a:p>
              <a:pPr algn="ctr"/>
              <a:endParaRPr lang="ko-KR" altLang="en-US" sz="4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2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9237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6154"/>
            <a:ext cx="743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Buzzer(</a:t>
            </a:r>
            <a:r>
              <a:rPr lang="ko-KR" altLang="en-US" sz="4800" spc="-300" dirty="0" err="1">
                <a:solidFill>
                  <a:schemeClr val="bg1"/>
                </a:solidFill>
              </a:rPr>
              <a:t>부저</a:t>
            </a:r>
            <a:r>
              <a:rPr lang="ko-KR" altLang="en-US" sz="4800" spc="-300" dirty="0">
                <a:solidFill>
                  <a:schemeClr val="bg1"/>
                </a:solidFill>
              </a:rPr>
              <a:t> 끄기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905551-7663-4F51-B448-D004C686D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35" y="1492950"/>
            <a:ext cx="9373412" cy="5091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15B87A-A4A7-4F5D-A275-AE6A820BEAE2}"/>
              </a:ext>
            </a:extLst>
          </p:cNvPr>
          <p:cNvSpPr txBox="1"/>
          <p:nvPr/>
        </p:nvSpPr>
        <p:spPr>
          <a:xfrm>
            <a:off x="3186160" y="1254941"/>
            <a:ext cx="6346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알람</a:t>
            </a:r>
            <a:r>
              <a:rPr lang="en-US" altLang="ko-KR" dirty="0"/>
              <a:t>, </a:t>
            </a:r>
            <a:r>
              <a:rPr lang="ko-KR" altLang="en-US" dirty="0"/>
              <a:t>타이머의 시간 완료 시 </a:t>
            </a:r>
            <a:r>
              <a:rPr lang="ko-KR" altLang="en-US" dirty="0" err="1"/>
              <a:t>부저가</a:t>
            </a:r>
            <a:r>
              <a:rPr lang="ko-KR" altLang="en-US" dirty="0"/>
              <a:t> 울립니다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부저는</a:t>
            </a:r>
            <a:r>
              <a:rPr lang="ko-KR" altLang="en-US" dirty="0"/>
              <a:t> 아무 버튼을 누르거나</a:t>
            </a:r>
            <a:r>
              <a:rPr lang="en-US" altLang="ko-KR" dirty="0"/>
              <a:t>, </a:t>
            </a:r>
            <a:r>
              <a:rPr lang="ko-KR" altLang="en-US" dirty="0" err="1"/>
              <a:t>부저가</a:t>
            </a:r>
            <a:r>
              <a:rPr lang="ko-KR" altLang="en-US" dirty="0"/>
              <a:t> </a:t>
            </a:r>
            <a:r>
              <a:rPr lang="ko-KR" altLang="en-US" dirty="0" err="1"/>
              <a:t>울린지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초가 지나면 종료됩니다</a:t>
            </a:r>
            <a:r>
              <a:rPr lang="en-US" altLang="ko-KR" dirty="0"/>
              <a:t>.</a:t>
            </a:r>
          </a:p>
        </p:txBody>
      </p:sp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17297A2B-0670-4303-A3DA-1C36A3954AEC}"/>
              </a:ext>
            </a:extLst>
          </p:cNvPr>
          <p:cNvSpPr/>
          <p:nvPr/>
        </p:nvSpPr>
        <p:spPr>
          <a:xfrm>
            <a:off x="1596886" y="3428471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0973F986-363B-4611-A520-31BBAE8FF8B0}"/>
              </a:ext>
            </a:extLst>
          </p:cNvPr>
          <p:cNvSpPr/>
          <p:nvPr/>
        </p:nvSpPr>
        <p:spPr>
          <a:xfrm>
            <a:off x="1701897" y="5571522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8304D505-121E-4C0F-B35B-ED6CF69CF65F}"/>
              </a:ext>
            </a:extLst>
          </p:cNvPr>
          <p:cNvSpPr/>
          <p:nvPr/>
        </p:nvSpPr>
        <p:spPr>
          <a:xfrm>
            <a:off x="10284780" y="5743111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E88E4FF9-8826-4E97-8E78-7817D85D3F8A}"/>
              </a:ext>
            </a:extLst>
          </p:cNvPr>
          <p:cNvSpPr/>
          <p:nvPr/>
        </p:nvSpPr>
        <p:spPr>
          <a:xfrm>
            <a:off x="10284781" y="3236234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B7433-1DD0-4918-BC09-A644F5733999}"/>
              </a:ext>
            </a:extLst>
          </p:cNvPr>
          <p:cNvSpPr txBox="1"/>
          <p:nvPr/>
        </p:nvSpPr>
        <p:spPr>
          <a:xfrm>
            <a:off x="0" y="2429435"/>
            <a:ext cx="159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Buzzer</a:t>
            </a:r>
          </a:p>
          <a:p>
            <a:r>
              <a:rPr lang="en-US" altLang="ko-KR" dirty="0"/>
              <a:t>Turn OFF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5A257B-BC29-4B03-929F-9972F86D064F}"/>
              </a:ext>
            </a:extLst>
          </p:cNvPr>
          <p:cNvSpPr txBox="1"/>
          <p:nvPr/>
        </p:nvSpPr>
        <p:spPr>
          <a:xfrm>
            <a:off x="17275" y="5145733"/>
            <a:ext cx="159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Buzzer</a:t>
            </a:r>
          </a:p>
          <a:p>
            <a:r>
              <a:rPr lang="en-US" altLang="ko-KR" dirty="0"/>
              <a:t>Turn OFF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05E13-8CB8-49C2-8A7A-BF4A254605C2}"/>
              </a:ext>
            </a:extLst>
          </p:cNvPr>
          <p:cNvSpPr txBox="1"/>
          <p:nvPr/>
        </p:nvSpPr>
        <p:spPr>
          <a:xfrm>
            <a:off x="10903793" y="2106269"/>
            <a:ext cx="159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Buzzer</a:t>
            </a:r>
          </a:p>
          <a:p>
            <a:r>
              <a:rPr lang="en-US" altLang="ko-KR" dirty="0"/>
              <a:t>Turn OFF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419D6F-8949-492F-B7BB-30013C657083}"/>
              </a:ext>
            </a:extLst>
          </p:cNvPr>
          <p:cNvSpPr txBox="1"/>
          <p:nvPr/>
        </p:nvSpPr>
        <p:spPr>
          <a:xfrm>
            <a:off x="11067890" y="5068628"/>
            <a:ext cx="159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Buzzer</a:t>
            </a:r>
          </a:p>
          <a:p>
            <a:r>
              <a:rPr lang="en-US" altLang="ko-KR" dirty="0"/>
              <a:t>Turn OFF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58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626173" y="3160525"/>
              <a:ext cx="50356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Manual for Timekeeping</a:t>
              </a:r>
              <a:endParaRPr lang="ko-KR" altLang="en-US" sz="4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158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153361" y="89914"/>
            <a:ext cx="9785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Timekeeping(</a:t>
            </a:r>
            <a:r>
              <a:rPr lang="ko-KR" altLang="en-US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기본화면</a:t>
            </a:r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9B7F22-5D7F-4847-A238-7AA7FFFC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43" y="1361098"/>
            <a:ext cx="7340807" cy="51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8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1479044" y="89914"/>
            <a:ext cx="7134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Timekeeping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9B7F22-5D7F-4847-A238-7AA7FFFC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43" y="1361098"/>
            <a:ext cx="7340807" cy="5157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3C76B-B246-464F-9EB0-FB693F6C86BC}"/>
              </a:ext>
            </a:extLst>
          </p:cNvPr>
          <p:cNvSpPr txBox="1"/>
          <p:nvPr/>
        </p:nvSpPr>
        <p:spPr>
          <a:xfrm>
            <a:off x="819150" y="2008032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Setting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42A47-2699-4203-82E4-AFFFF0D84E52}"/>
              </a:ext>
            </a:extLst>
          </p:cNvPr>
          <p:cNvSpPr txBox="1"/>
          <p:nvPr/>
        </p:nvSpPr>
        <p:spPr>
          <a:xfrm>
            <a:off x="9413668" y="2084173"/>
            <a:ext cx="150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Set Active </a:t>
            </a:r>
            <a:r>
              <a:rPr lang="ko-KR" altLang="en-US" dirty="0"/>
              <a:t>모드 전환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379D6-143C-497F-BE29-F208371E5C0A}"/>
              </a:ext>
            </a:extLst>
          </p:cNvPr>
          <p:cNvSpPr txBox="1"/>
          <p:nvPr/>
        </p:nvSpPr>
        <p:spPr>
          <a:xfrm>
            <a:off x="9566068" y="4850028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75D37-A51D-4120-9BFD-27B36FF31616}"/>
              </a:ext>
            </a:extLst>
          </p:cNvPr>
          <p:cNvSpPr txBox="1"/>
          <p:nvPr/>
        </p:nvSpPr>
        <p:spPr>
          <a:xfrm>
            <a:off x="819150" y="4744249"/>
            <a:ext cx="150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 change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97F38-37FE-4D6D-AD29-3CFFDC6E542A}"/>
              </a:ext>
            </a:extLst>
          </p:cNvPr>
          <p:cNvSpPr txBox="1"/>
          <p:nvPr/>
        </p:nvSpPr>
        <p:spPr>
          <a:xfrm>
            <a:off x="3248025" y="2720147"/>
            <a:ext cx="4476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EFF18D-9F7A-4A34-9EAC-1646CA1BB950}"/>
              </a:ext>
            </a:extLst>
          </p:cNvPr>
          <p:cNvSpPr txBox="1"/>
          <p:nvPr/>
        </p:nvSpPr>
        <p:spPr>
          <a:xfrm>
            <a:off x="5345008" y="2768734"/>
            <a:ext cx="4476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ADEA0-12B3-4461-9DE7-319892FAA305}"/>
              </a:ext>
            </a:extLst>
          </p:cNvPr>
          <p:cNvSpPr txBox="1"/>
          <p:nvPr/>
        </p:nvSpPr>
        <p:spPr>
          <a:xfrm>
            <a:off x="7156241" y="2760089"/>
            <a:ext cx="7194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요일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1B18C8-5568-4D96-BDFC-09B6488AD456}"/>
              </a:ext>
            </a:extLst>
          </p:cNvPr>
          <p:cNvSpPr txBox="1"/>
          <p:nvPr/>
        </p:nvSpPr>
        <p:spPr>
          <a:xfrm>
            <a:off x="3248025" y="4334975"/>
            <a:ext cx="4476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46E13-960B-42D0-BBFC-281C9DA6A5E2}"/>
              </a:ext>
            </a:extLst>
          </p:cNvPr>
          <p:cNvSpPr txBox="1"/>
          <p:nvPr/>
        </p:nvSpPr>
        <p:spPr>
          <a:xfrm>
            <a:off x="5345008" y="4383562"/>
            <a:ext cx="4476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508C6-4019-4D74-B09E-959C108A782D}"/>
              </a:ext>
            </a:extLst>
          </p:cNvPr>
          <p:cNvSpPr txBox="1"/>
          <p:nvPr/>
        </p:nvSpPr>
        <p:spPr>
          <a:xfrm>
            <a:off x="7156241" y="4374917"/>
            <a:ext cx="71945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4B8C1-0599-4392-B18F-196978A712DF}"/>
              </a:ext>
            </a:extLst>
          </p:cNvPr>
          <p:cNvSpPr txBox="1"/>
          <p:nvPr/>
        </p:nvSpPr>
        <p:spPr>
          <a:xfrm>
            <a:off x="5314638" y="5905529"/>
            <a:ext cx="4476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341915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1479044" y="89914"/>
            <a:ext cx="7134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Timekeeping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89" y="2148653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9B7F22-5D7F-4847-A238-7AA7FFFC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2321452"/>
            <a:ext cx="6210610" cy="4363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3C76B-B246-464F-9EB0-FB693F6C86BC}"/>
              </a:ext>
            </a:extLst>
          </p:cNvPr>
          <p:cNvSpPr txBox="1"/>
          <p:nvPr/>
        </p:nvSpPr>
        <p:spPr>
          <a:xfrm>
            <a:off x="942975" y="2720147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Next cursor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42A47-2699-4203-82E4-AFFFF0D84E52}"/>
              </a:ext>
            </a:extLst>
          </p:cNvPr>
          <p:cNvSpPr txBox="1"/>
          <p:nvPr/>
        </p:nvSpPr>
        <p:spPr>
          <a:xfrm>
            <a:off x="9381872" y="2693390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 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379D6-143C-497F-BE29-F208371E5C0A}"/>
              </a:ext>
            </a:extLst>
          </p:cNvPr>
          <p:cNvSpPr txBox="1"/>
          <p:nvPr/>
        </p:nvSpPr>
        <p:spPr>
          <a:xfrm>
            <a:off x="9527968" y="555238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confirm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75D37-A51D-4120-9BFD-27B36FF31616}"/>
              </a:ext>
            </a:extLst>
          </p:cNvPr>
          <p:cNvSpPr txBox="1"/>
          <p:nvPr/>
        </p:nvSpPr>
        <p:spPr>
          <a:xfrm>
            <a:off x="942975" y="5034694"/>
            <a:ext cx="150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 change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8EDD5-5C6B-4BD5-8BA7-773D0242448E}"/>
              </a:ext>
            </a:extLst>
          </p:cNvPr>
          <p:cNvSpPr txBox="1"/>
          <p:nvPr/>
        </p:nvSpPr>
        <p:spPr>
          <a:xfrm>
            <a:off x="457200" y="1409700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번을 눌러 세팅에 진입하면 시간이 멈추며 버튼의 기능이 아래와 같이 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1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1479044" y="89914"/>
            <a:ext cx="7134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Timekeeping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89" y="2148653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9B7F22-5D7F-4847-A238-7AA7FFFC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2321452"/>
            <a:ext cx="6210610" cy="4363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3C76B-B246-464F-9EB0-FB693F6C86BC}"/>
              </a:ext>
            </a:extLst>
          </p:cNvPr>
          <p:cNvSpPr txBox="1"/>
          <p:nvPr/>
        </p:nvSpPr>
        <p:spPr>
          <a:xfrm>
            <a:off x="942975" y="2720147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Next cursor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42A47-2699-4203-82E4-AFFFF0D84E52}"/>
              </a:ext>
            </a:extLst>
          </p:cNvPr>
          <p:cNvSpPr txBox="1"/>
          <p:nvPr/>
        </p:nvSpPr>
        <p:spPr>
          <a:xfrm>
            <a:off x="9381872" y="2693390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 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379D6-143C-497F-BE29-F208371E5C0A}"/>
              </a:ext>
            </a:extLst>
          </p:cNvPr>
          <p:cNvSpPr txBox="1"/>
          <p:nvPr/>
        </p:nvSpPr>
        <p:spPr>
          <a:xfrm>
            <a:off x="9527968" y="555238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confirm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75D37-A51D-4120-9BFD-27B36FF31616}"/>
              </a:ext>
            </a:extLst>
          </p:cNvPr>
          <p:cNvSpPr txBox="1"/>
          <p:nvPr/>
        </p:nvSpPr>
        <p:spPr>
          <a:xfrm>
            <a:off x="942975" y="5034694"/>
            <a:ext cx="150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 change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8EDD5-5C6B-4BD5-8BA7-773D0242448E}"/>
              </a:ext>
            </a:extLst>
          </p:cNvPr>
          <p:cNvSpPr txBox="1"/>
          <p:nvPr/>
        </p:nvSpPr>
        <p:spPr>
          <a:xfrm>
            <a:off x="457200" y="1409700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 커서의 위치는 월이며 깜빡이며 현재 커서의 위치를 표시한다</a:t>
            </a:r>
            <a:r>
              <a:rPr lang="en-US" altLang="ko-KR" dirty="0"/>
              <a:t>. </a:t>
            </a:r>
            <a:r>
              <a:rPr lang="ko-KR" altLang="en-US" dirty="0"/>
              <a:t>이상태에서 버튼</a:t>
            </a:r>
            <a:r>
              <a:rPr lang="en-US" altLang="ko-KR" dirty="0"/>
              <a:t>2</a:t>
            </a:r>
            <a:r>
              <a:rPr lang="ko-KR" altLang="en-US" dirty="0"/>
              <a:t>를 누르면 월이</a:t>
            </a:r>
            <a:r>
              <a:rPr lang="en-US" altLang="ko-KR" dirty="0"/>
              <a:t>1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4DA32C-1EDE-405B-9968-8904F5A3C09E}"/>
              </a:ext>
            </a:extLst>
          </p:cNvPr>
          <p:cNvSpPr/>
          <p:nvPr/>
        </p:nvSpPr>
        <p:spPr>
          <a:xfrm>
            <a:off x="3248025" y="3429000"/>
            <a:ext cx="1162050" cy="1618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0716D-22FB-406D-A4B1-5524A59B9251}"/>
              </a:ext>
            </a:extLst>
          </p:cNvPr>
          <p:cNvSpPr/>
          <p:nvPr/>
        </p:nvSpPr>
        <p:spPr>
          <a:xfrm>
            <a:off x="9263217" y="3248698"/>
            <a:ext cx="1162050" cy="1618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83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1479044" y="89914"/>
            <a:ext cx="7134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Timekeeping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89" y="2148653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9B7F22-5D7F-4847-A238-7AA7FFFC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2321452"/>
            <a:ext cx="6210610" cy="4363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3C76B-B246-464F-9EB0-FB693F6C86BC}"/>
              </a:ext>
            </a:extLst>
          </p:cNvPr>
          <p:cNvSpPr txBox="1"/>
          <p:nvPr/>
        </p:nvSpPr>
        <p:spPr>
          <a:xfrm>
            <a:off x="942975" y="2720147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Next cursor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42A47-2699-4203-82E4-AFFFF0D84E52}"/>
              </a:ext>
            </a:extLst>
          </p:cNvPr>
          <p:cNvSpPr txBox="1"/>
          <p:nvPr/>
        </p:nvSpPr>
        <p:spPr>
          <a:xfrm>
            <a:off x="9381872" y="2693390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 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379D6-143C-497F-BE29-F208371E5C0A}"/>
              </a:ext>
            </a:extLst>
          </p:cNvPr>
          <p:cNvSpPr txBox="1"/>
          <p:nvPr/>
        </p:nvSpPr>
        <p:spPr>
          <a:xfrm>
            <a:off x="9527968" y="555238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confirm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75D37-A51D-4120-9BFD-27B36FF31616}"/>
              </a:ext>
            </a:extLst>
          </p:cNvPr>
          <p:cNvSpPr txBox="1"/>
          <p:nvPr/>
        </p:nvSpPr>
        <p:spPr>
          <a:xfrm>
            <a:off x="942975" y="5034694"/>
            <a:ext cx="150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 change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8EDD5-5C6B-4BD5-8BA7-773D0242448E}"/>
              </a:ext>
            </a:extLst>
          </p:cNvPr>
          <p:cNvSpPr txBox="1"/>
          <p:nvPr/>
        </p:nvSpPr>
        <p:spPr>
          <a:xfrm>
            <a:off x="457200" y="1409700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을 누르면 커서의 위치가 이동하며 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 순으로 반복된다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308302-C77A-441E-A7D2-E74744AC9C49}"/>
              </a:ext>
            </a:extLst>
          </p:cNvPr>
          <p:cNvSpPr txBox="1"/>
          <p:nvPr/>
        </p:nvSpPr>
        <p:spPr>
          <a:xfrm>
            <a:off x="5889418" y="1417784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요일의 경우 사용자가 실시간으로 변경하는 날짜에 따라 자동으로 맞는 요일을 표시해준다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583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1375650" y="89914"/>
            <a:ext cx="7341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Timekeeping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89" y="2148653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8EDD5-5C6B-4BD5-8BA7-773D0242448E}"/>
              </a:ext>
            </a:extLst>
          </p:cNvPr>
          <p:cNvSpPr txBox="1"/>
          <p:nvPr/>
        </p:nvSpPr>
        <p:spPr>
          <a:xfrm>
            <a:off x="474593" y="979223"/>
            <a:ext cx="6621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일로 설정을 한 상태에서 월을 </a:t>
            </a:r>
            <a:r>
              <a:rPr lang="en-US" altLang="ko-KR" dirty="0"/>
              <a:t>6</a:t>
            </a:r>
            <a:r>
              <a:rPr lang="ko-KR" altLang="en-US" dirty="0"/>
              <a:t>월로 증가시키면 일은 자동으로 </a:t>
            </a:r>
            <a:r>
              <a:rPr lang="en-US" altLang="ko-KR" dirty="0"/>
              <a:t>1</a:t>
            </a:r>
            <a:r>
              <a:rPr lang="ko-KR" altLang="en-US" dirty="0"/>
              <a:t>로 변환된다</a:t>
            </a:r>
            <a:r>
              <a:rPr lang="en-US" altLang="ko-KR" dirty="0"/>
              <a:t>.(6</a:t>
            </a:r>
            <a:r>
              <a:rPr lang="ko-KR" altLang="en-US" dirty="0"/>
              <a:t>월</a:t>
            </a:r>
            <a:r>
              <a:rPr lang="en-US" altLang="ko-KR" dirty="0"/>
              <a:t>31</a:t>
            </a:r>
            <a:r>
              <a:rPr lang="ko-KR" altLang="en-US" dirty="0"/>
              <a:t>은 존재하지 않기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일에서 월일 </a:t>
            </a:r>
            <a:r>
              <a:rPr lang="en-US" altLang="ko-KR" dirty="0"/>
              <a:t>7</a:t>
            </a:r>
            <a:r>
              <a:rPr lang="ko-KR" altLang="en-US" dirty="0"/>
              <a:t>월로 증가시킨다면 일은 </a:t>
            </a:r>
            <a:r>
              <a:rPr lang="en-US" altLang="ko-KR" dirty="0"/>
              <a:t>30</a:t>
            </a:r>
            <a:r>
              <a:rPr lang="ko-KR" altLang="en-US" dirty="0"/>
              <a:t>으로 유지된다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15CD0C2-28A2-4103-91E4-9E2413890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89" y="2148653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960156-0D76-43F5-B094-75972150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2321452"/>
            <a:ext cx="6210610" cy="43635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885D14-AC58-4567-9B4F-1324EED3B92D}"/>
              </a:ext>
            </a:extLst>
          </p:cNvPr>
          <p:cNvSpPr txBox="1"/>
          <p:nvPr/>
        </p:nvSpPr>
        <p:spPr>
          <a:xfrm>
            <a:off x="9186835" y="5573866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confirm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97050-AD92-4200-BDE3-3137358F2193}"/>
              </a:ext>
            </a:extLst>
          </p:cNvPr>
          <p:cNvSpPr txBox="1"/>
          <p:nvPr/>
        </p:nvSpPr>
        <p:spPr>
          <a:xfrm>
            <a:off x="7570718" y="1419225"/>
            <a:ext cx="4002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</a:t>
            </a:r>
            <a:r>
              <a:rPr lang="en-US" altLang="ko-KR" dirty="0"/>
              <a:t>4</a:t>
            </a:r>
            <a:r>
              <a:rPr lang="ko-KR" altLang="en-US" dirty="0"/>
              <a:t>를 누르면 현재 나의 세팅 정보가 저장되어 </a:t>
            </a:r>
            <a:r>
              <a:rPr lang="ko-KR" altLang="en-US" dirty="0" err="1"/>
              <a:t>세팅모드를</a:t>
            </a:r>
            <a:r>
              <a:rPr lang="ko-KR" altLang="en-US" dirty="0"/>
              <a:t> 빠져나와 현재시간에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58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  <a:solidFill>
            <a:srgbClr val="C8A893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2082714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2">
                      <a:lumMod val="50000"/>
                    </a:schemeClr>
                  </a:solidFill>
                </a:rPr>
                <a:t>목차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300905" y="1679295"/>
            <a:ext cx="5363295" cy="481585"/>
            <a:chOff x="1079723" y="2354533"/>
            <a:chExt cx="4967874" cy="4815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079723" y="2466786"/>
              <a:ext cx="379551" cy="369332"/>
            </a:xfrm>
            <a:prstGeom prst="rect">
              <a:avLst/>
            </a:prstGeom>
            <a:solidFill>
              <a:srgbClr val="C8A89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1505285" y="2354533"/>
              <a:ext cx="4542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Build</a:t>
              </a:r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Manual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2F10B-33D6-4B88-A8A3-0DCA620766E6}"/>
              </a:ext>
            </a:extLst>
          </p:cNvPr>
          <p:cNvSpPr/>
          <p:nvPr/>
        </p:nvSpPr>
        <p:spPr>
          <a:xfrm>
            <a:off x="312865" y="2836493"/>
            <a:ext cx="379551" cy="369332"/>
          </a:xfrm>
          <a:prstGeom prst="rect">
            <a:avLst/>
          </a:prstGeom>
          <a:solidFill>
            <a:srgbClr val="C8A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EB925-4BEB-492F-B39E-F74B01A8574C}"/>
              </a:ext>
            </a:extLst>
          </p:cNvPr>
          <p:cNvSpPr txBox="1"/>
          <p:nvPr/>
        </p:nvSpPr>
        <p:spPr>
          <a:xfrm>
            <a:off x="342859" y="2836493"/>
            <a:ext cx="3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A6FFB9-FB34-4D7F-9CE3-777528FA7576}"/>
              </a:ext>
            </a:extLst>
          </p:cNvPr>
          <p:cNvSpPr txBox="1"/>
          <p:nvPr/>
        </p:nvSpPr>
        <p:spPr>
          <a:xfrm>
            <a:off x="729958" y="2767530"/>
            <a:ext cx="4476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a typeface="나눔스퀘어 Bold" panose="020B0600000101010101" pitchFamily="50" charset="-127"/>
              </a:rPr>
              <a:t>Manual For TIMEKEEPING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48DD694-EF17-4A68-B7D7-4FF04D5F7F32}"/>
              </a:ext>
            </a:extLst>
          </p:cNvPr>
          <p:cNvGrpSpPr/>
          <p:nvPr/>
        </p:nvGrpSpPr>
        <p:grpSpPr>
          <a:xfrm>
            <a:off x="312865" y="3362702"/>
            <a:ext cx="4228534" cy="487568"/>
            <a:chOff x="1091923" y="2354533"/>
            <a:chExt cx="4228534" cy="4875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6D7090-4A68-48FF-8313-857D6450D614}"/>
                </a:ext>
              </a:extLst>
            </p:cNvPr>
            <p:cNvSpPr txBox="1"/>
            <p:nvPr/>
          </p:nvSpPr>
          <p:spPr>
            <a:xfrm>
              <a:off x="1091923" y="2472769"/>
              <a:ext cx="379551" cy="369332"/>
            </a:xfrm>
            <a:prstGeom prst="rect">
              <a:avLst/>
            </a:prstGeom>
            <a:solidFill>
              <a:srgbClr val="C8A89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E201C0-800D-4971-86EF-94D5AC33695E}"/>
                </a:ext>
              </a:extLst>
            </p:cNvPr>
            <p:cNvSpPr txBox="1"/>
            <p:nvPr/>
          </p:nvSpPr>
          <p:spPr>
            <a:xfrm>
              <a:off x="1505284" y="2354533"/>
              <a:ext cx="3815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ea typeface="나눔스퀘어 Bold" panose="020B0600000101010101" pitchFamily="50" charset="-127"/>
                </a:rPr>
                <a:t>Manual For ALARM</a:t>
              </a:r>
              <a:endParaRPr lang="ko-KR" altLang="en-US" sz="2400" dirty="0"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117E9E8-8B86-44E4-8C54-1B9CDBA6B54A}"/>
              </a:ext>
            </a:extLst>
          </p:cNvPr>
          <p:cNvSpPr txBox="1"/>
          <p:nvPr/>
        </p:nvSpPr>
        <p:spPr>
          <a:xfrm>
            <a:off x="323399" y="4121452"/>
            <a:ext cx="358482" cy="369332"/>
          </a:xfrm>
          <a:prstGeom prst="rect">
            <a:avLst/>
          </a:prstGeom>
          <a:solidFill>
            <a:srgbClr val="C8A893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920A05-2E5D-4AA1-B23A-F59CCEA9E01D}"/>
              </a:ext>
            </a:extLst>
          </p:cNvPr>
          <p:cNvSpPr txBox="1"/>
          <p:nvPr/>
        </p:nvSpPr>
        <p:spPr>
          <a:xfrm>
            <a:off x="729958" y="4032666"/>
            <a:ext cx="5192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Manual For WORLDTIME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E15421-5E0E-4C9D-AE1C-437525F41C04}"/>
              </a:ext>
            </a:extLst>
          </p:cNvPr>
          <p:cNvSpPr txBox="1"/>
          <p:nvPr/>
        </p:nvSpPr>
        <p:spPr>
          <a:xfrm>
            <a:off x="300905" y="4774630"/>
            <a:ext cx="379551" cy="369332"/>
          </a:xfrm>
          <a:prstGeom prst="rect">
            <a:avLst/>
          </a:prstGeom>
          <a:solidFill>
            <a:srgbClr val="C8A893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26D7AA-1273-4C87-AD45-ECEA7A4CB673}"/>
              </a:ext>
            </a:extLst>
          </p:cNvPr>
          <p:cNvSpPr txBox="1"/>
          <p:nvPr/>
        </p:nvSpPr>
        <p:spPr>
          <a:xfrm>
            <a:off x="729957" y="4666670"/>
            <a:ext cx="519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Manual For STOPWATCH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58833B4-B2BC-405F-A9FC-2E21FFBA4D3C}"/>
              </a:ext>
            </a:extLst>
          </p:cNvPr>
          <p:cNvSpPr txBox="1"/>
          <p:nvPr/>
        </p:nvSpPr>
        <p:spPr>
          <a:xfrm>
            <a:off x="312865" y="2265165"/>
            <a:ext cx="379551" cy="369332"/>
          </a:xfrm>
          <a:prstGeom prst="rect">
            <a:avLst/>
          </a:prstGeom>
          <a:solidFill>
            <a:srgbClr val="C8A893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8F22A8-23FA-40A5-93BD-BCBFAD0E9326}"/>
              </a:ext>
            </a:extLst>
          </p:cNvPr>
          <p:cNvSpPr txBox="1"/>
          <p:nvPr/>
        </p:nvSpPr>
        <p:spPr>
          <a:xfrm>
            <a:off x="724565" y="2229439"/>
            <a:ext cx="626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Manual For Change Mode , BUZZER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FFF54A-3D29-4622-A823-15746320939F}"/>
              </a:ext>
            </a:extLst>
          </p:cNvPr>
          <p:cNvSpPr txBox="1"/>
          <p:nvPr/>
        </p:nvSpPr>
        <p:spPr>
          <a:xfrm>
            <a:off x="306712" y="5377643"/>
            <a:ext cx="379551" cy="369332"/>
          </a:xfrm>
          <a:prstGeom prst="rect">
            <a:avLst/>
          </a:prstGeom>
          <a:solidFill>
            <a:srgbClr val="C8A893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7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31B8E-0BF1-4951-B863-077FD62C2DBC}"/>
              </a:ext>
            </a:extLst>
          </p:cNvPr>
          <p:cNvSpPr txBox="1"/>
          <p:nvPr/>
        </p:nvSpPr>
        <p:spPr>
          <a:xfrm>
            <a:off x="735764" y="5269683"/>
            <a:ext cx="519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Manual For DDAY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F5A6DE-6755-45BB-8682-115304643821}"/>
              </a:ext>
            </a:extLst>
          </p:cNvPr>
          <p:cNvSpPr txBox="1"/>
          <p:nvPr/>
        </p:nvSpPr>
        <p:spPr>
          <a:xfrm>
            <a:off x="306712" y="5946725"/>
            <a:ext cx="379551" cy="369332"/>
          </a:xfrm>
          <a:prstGeom prst="rect">
            <a:avLst/>
          </a:prstGeom>
          <a:solidFill>
            <a:srgbClr val="C8A893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8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C2D66-9825-4988-8420-541F2DDC0CDB}"/>
              </a:ext>
            </a:extLst>
          </p:cNvPr>
          <p:cNvSpPr txBox="1"/>
          <p:nvPr/>
        </p:nvSpPr>
        <p:spPr>
          <a:xfrm>
            <a:off x="735764" y="5838765"/>
            <a:ext cx="519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Manual For TIMER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53A91D-8370-4641-BB18-D0CE61831DFC}"/>
              </a:ext>
            </a:extLst>
          </p:cNvPr>
          <p:cNvSpPr txBox="1"/>
          <p:nvPr/>
        </p:nvSpPr>
        <p:spPr>
          <a:xfrm>
            <a:off x="298196" y="6392934"/>
            <a:ext cx="379551" cy="369332"/>
          </a:xfrm>
          <a:prstGeom prst="rect">
            <a:avLst/>
          </a:prstGeom>
          <a:solidFill>
            <a:srgbClr val="C8A893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9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2B81D-2B8F-423B-B2AC-A025496FC6ED}"/>
              </a:ext>
            </a:extLst>
          </p:cNvPr>
          <p:cNvSpPr txBox="1"/>
          <p:nvPr/>
        </p:nvSpPr>
        <p:spPr>
          <a:xfrm>
            <a:off x="727248" y="6284974"/>
            <a:ext cx="519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Manual For SET ACTIVATOR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6261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Manual for Alarm</a:t>
              </a:r>
              <a:endParaRPr lang="ko-KR" altLang="en-US" sz="4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9315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36863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7275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Alarm(</a:t>
            </a:r>
            <a:r>
              <a:rPr lang="ko-KR" altLang="en-US" sz="4800" spc="-300" dirty="0">
                <a:solidFill>
                  <a:schemeClr val="bg1"/>
                </a:solidFill>
              </a:rPr>
              <a:t>기본 화면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DBB4C2-0A42-43D4-9C2D-E5AF8F67B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18" y="1245703"/>
            <a:ext cx="9281964" cy="54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7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9376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Alarm(</a:t>
            </a:r>
            <a:r>
              <a:rPr lang="ko-KR" altLang="en-US" sz="4800" spc="-300" dirty="0">
                <a:solidFill>
                  <a:schemeClr val="bg1"/>
                </a:solidFill>
              </a:rPr>
              <a:t>시</a:t>
            </a:r>
            <a:r>
              <a:rPr lang="en-US" altLang="ko-KR" sz="4800" spc="-300" dirty="0">
                <a:solidFill>
                  <a:schemeClr val="bg1"/>
                </a:solidFill>
              </a:rPr>
              <a:t>,</a:t>
            </a:r>
            <a:r>
              <a:rPr lang="ko-KR" altLang="en-US" sz="4800" spc="-300" dirty="0">
                <a:solidFill>
                  <a:schemeClr val="bg1"/>
                </a:solidFill>
              </a:rPr>
              <a:t>분</a:t>
            </a:r>
            <a:r>
              <a:rPr lang="en-US" altLang="ko-KR" sz="4800" spc="-300" dirty="0">
                <a:solidFill>
                  <a:schemeClr val="bg1"/>
                </a:solidFill>
              </a:rPr>
              <a:t>,</a:t>
            </a:r>
            <a:r>
              <a:rPr lang="ko-KR" altLang="en-US" sz="4800" spc="-300" dirty="0">
                <a:solidFill>
                  <a:schemeClr val="bg1"/>
                </a:solidFill>
              </a:rPr>
              <a:t>초 화면 설정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C1AAAC-2D18-44BC-8A03-3838B0E8E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8" y="1370303"/>
            <a:ext cx="4778705" cy="5155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3A5A10-76CC-4D15-AA4D-CF0F28EEF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0303"/>
            <a:ext cx="5864067" cy="5155124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885E2B04-FAD3-4298-81BD-637918CB6A48}"/>
              </a:ext>
            </a:extLst>
          </p:cNvPr>
          <p:cNvSpPr/>
          <p:nvPr/>
        </p:nvSpPr>
        <p:spPr>
          <a:xfrm>
            <a:off x="352588" y="3147194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4E785D-2AF1-44B0-90AD-42CA9269EA22}"/>
              </a:ext>
            </a:extLst>
          </p:cNvPr>
          <p:cNvCxnSpPr/>
          <p:nvPr/>
        </p:nvCxnSpPr>
        <p:spPr>
          <a:xfrm>
            <a:off x="5282214" y="3897297"/>
            <a:ext cx="6480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02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6698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Alarm(</a:t>
            </a:r>
            <a:r>
              <a:rPr lang="ko-KR" altLang="en-US" sz="4800" spc="-300" dirty="0">
                <a:solidFill>
                  <a:schemeClr val="bg1"/>
                </a:solidFill>
              </a:rPr>
              <a:t>시 증가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21580A-8D35-42EA-A279-EED5AE10F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" y="1452406"/>
            <a:ext cx="5127947" cy="5155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174D23-4E21-4BAA-BAA7-732895590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91" y="1452407"/>
            <a:ext cx="4945009" cy="5155124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644BB4A5-FE06-4159-88C1-D88AA0625819}"/>
              </a:ext>
            </a:extLst>
          </p:cNvPr>
          <p:cNvSpPr/>
          <p:nvPr/>
        </p:nvSpPr>
        <p:spPr>
          <a:xfrm>
            <a:off x="5051678" y="3122780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F7E8EEE-509D-401F-AA5A-6B78D3BC2BEC}"/>
              </a:ext>
            </a:extLst>
          </p:cNvPr>
          <p:cNvCxnSpPr>
            <a:cxnSpLocks/>
          </p:cNvCxnSpPr>
          <p:nvPr/>
        </p:nvCxnSpPr>
        <p:spPr>
          <a:xfrm flipH="1">
            <a:off x="1327313" y="3349227"/>
            <a:ext cx="571130" cy="641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E8E893-D85A-46B7-9DE5-7BAF87C18DDC}"/>
              </a:ext>
            </a:extLst>
          </p:cNvPr>
          <p:cNvCxnSpPr/>
          <p:nvPr/>
        </p:nvCxnSpPr>
        <p:spPr>
          <a:xfrm>
            <a:off x="5600331" y="3907654"/>
            <a:ext cx="6480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4193F7-E397-4510-90AC-9AB1D6CD6527}"/>
              </a:ext>
            </a:extLst>
          </p:cNvPr>
          <p:cNvSpPr txBox="1"/>
          <p:nvPr/>
        </p:nvSpPr>
        <p:spPr>
          <a:xfrm>
            <a:off x="1497804" y="2904813"/>
            <a:ext cx="218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깜빡이는 곳이 커서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48DDC-F023-44B4-B2E9-C53D620A689C}"/>
              </a:ext>
            </a:extLst>
          </p:cNvPr>
          <p:cNvSpPr txBox="1"/>
          <p:nvPr/>
        </p:nvSpPr>
        <p:spPr>
          <a:xfrm>
            <a:off x="6832336" y="3164561"/>
            <a:ext cx="218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커서 부분이 </a:t>
            </a:r>
            <a:r>
              <a:rPr lang="en-US" altLang="ko-KR" dirty="0"/>
              <a:t>1</a:t>
            </a:r>
            <a:r>
              <a:rPr lang="ko-KR" altLang="en-US" dirty="0"/>
              <a:t>증가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25BEF88-46ED-45A9-83D7-0E2A148AD9BA}"/>
              </a:ext>
            </a:extLst>
          </p:cNvPr>
          <p:cNvCxnSpPr>
            <a:cxnSpLocks/>
          </p:cNvCxnSpPr>
          <p:nvPr/>
        </p:nvCxnSpPr>
        <p:spPr>
          <a:xfrm flipH="1">
            <a:off x="7534284" y="3385427"/>
            <a:ext cx="571130" cy="641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94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7275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Alarm(</a:t>
            </a:r>
            <a:r>
              <a:rPr lang="ko-KR" altLang="en-US" sz="4800" spc="-300" dirty="0">
                <a:solidFill>
                  <a:schemeClr val="bg1"/>
                </a:solidFill>
              </a:rPr>
              <a:t>커서 이동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9B7D5D-9752-4E72-AF18-6D5A657FE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77" y="1370303"/>
            <a:ext cx="4945009" cy="5155124"/>
          </a:xfrm>
          <a:prstGeom prst="rect">
            <a:avLst/>
          </a:prstGeom>
        </p:spPr>
      </p:pic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820D3CAB-C4B4-4BB5-A2D0-B6748E515B3C}"/>
              </a:ext>
            </a:extLst>
          </p:cNvPr>
          <p:cNvSpPr/>
          <p:nvPr/>
        </p:nvSpPr>
        <p:spPr>
          <a:xfrm>
            <a:off x="2893777" y="3147194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AEAA3E-E92A-42B5-8E50-748F832B5DD2}"/>
              </a:ext>
            </a:extLst>
          </p:cNvPr>
          <p:cNvCxnSpPr>
            <a:cxnSpLocks/>
          </p:cNvCxnSpPr>
          <p:nvPr/>
        </p:nvCxnSpPr>
        <p:spPr>
          <a:xfrm flipH="1">
            <a:off x="5322764" y="3161426"/>
            <a:ext cx="385578" cy="627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68E105-DC3B-4629-8B2C-5BD40170AA70}"/>
              </a:ext>
            </a:extLst>
          </p:cNvPr>
          <p:cNvSpPr txBox="1"/>
          <p:nvPr/>
        </p:nvSpPr>
        <p:spPr>
          <a:xfrm>
            <a:off x="4488481" y="2565415"/>
            <a:ext cx="248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분으로 커서 이동</a:t>
            </a:r>
            <a:r>
              <a:rPr lang="en-US" altLang="ko-KR" dirty="0"/>
              <a:t> (</a:t>
            </a:r>
            <a:r>
              <a:rPr lang="ko-KR" altLang="en-US" dirty="0"/>
              <a:t>이동 순서는 시</a:t>
            </a:r>
            <a:r>
              <a:rPr lang="en-US" altLang="ko-KR" dirty="0"/>
              <a:t>,</a:t>
            </a:r>
            <a:r>
              <a:rPr lang="ko-KR" altLang="en-US" dirty="0"/>
              <a:t>분</a:t>
            </a:r>
            <a:r>
              <a:rPr lang="en-US" altLang="ko-KR" dirty="0"/>
              <a:t>,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989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6698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Alarm(</a:t>
            </a:r>
            <a:r>
              <a:rPr lang="ko-KR" altLang="en-US" sz="4800" spc="-300" dirty="0">
                <a:solidFill>
                  <a:schemeClr val="bg1"/>
                </a:solidFill>
              </a:rPr>
              <a:t>분 증가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9B7D5D-9752-4E72-AF18-6D5A657FE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4" y="1265547"/>
            <a:ext cx="4945009" cy="5155124"/>
          </a:xfrm>
          <a:prstGeom prst="rect">
            <a:avLst/>
          </a:prstGeom>
        </p:spPr>
      </p:pic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820D3CAB-C4B4-4BB5-A2D0-B6748E515B3C}"/>
              </a:ext>
            </a:extLst>
          </p:cNvPr>
          <p:cNvSpPr/>
          <p:nvPr/>
        </p:nvSpPr>
        <p:spPr>
          <a:xfrm>
            <a:off x="5127713" y="3167107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AEAA3E-E92A-42B5-8E50-748F832B5DD2}"/>
              </a:ext>
            </a:extLst>
          </p:cNvPr>
          <p:cNvCxnSpPr>
            <a:cxnSpLocks/>
          </p:cNvCxnSpPr>
          <p:nvPr/>
        </p:nvCxnSpPr>
        <p:spPr>
          <a:xfrm flipH="1">
            <a:off x="3042366" y="3096251"/>
            <a:ext cx="385578" cy="627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68E105-DC3B-4629-8B2C-5BD40170AA70}"/>
              </a:ext>
            </a:extLst>
          </p:cNvPr>
          <p:cNvSpPr txBox="1"/>
          <p:nvPr/>
        </p:nvSpPr>
        <p:spPr>
          <a:xfrm>
            <a:off x="2318425" y="2705782"/>
            <a:ext cx="248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깜빡이는 커서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99D5AC-1EB2-4260-8742-76D569BBEBF7}"/>
              </a:ext>
            </a:extLst>
          </p:cNvPr>
          <p:cNvCxnSpPr>
            <a:cxnSpLocks/>
          </p:cNvCxnSpPr>
          <p:nvPr/>
        </p:nvCxnSpPr>
        <p:spPr>
          <a:xfrm>
            <a:off x="5505993" y="3723431"/>
            <a:ext cx="10011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037B568-74B8-4D7F-BAF3-D4CD8284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34" y="1265546"/>
            <a:ext cx="5421053" cy="515511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7EBC76-DC4C-4B8B-BDDA-D102BE7D5EA0}"/>
              </a:ext>
            </a:extLst>
          </p:cNvPr>
          <p:cNvCxnSpPr>
            <a:cxnSpLocks/>
          </p:cNvCxnSpPr>
          <p:nvPr/>
        </p:nvCxnSpPr>
        <p:spPr>
          <a:xfrm flipH="1">
            <a:off x="9283159" y="3115410"/>
            <a:ext cx="385578" cy="627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CF8A4E-0C5D-4CEC-8427-48327F7BF5FE}"/>
              </a:ext>
            </a:extLst>
          </p:cNvPr>
          <p:cNvSpPr txBox="1"/>
          <p:nvPr/>
        </p:nvSpPr>
        <p:spPr>
          <a:xfrm>
            <a:off x="8738460" y="2680263"/>
            <a:ext cx="248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 </a:t>
            </a:r>
            <a:r>
              <a:rPr lang="en-US" altLang="ko-KR" dirty="0"/>
              <a:t>1 </a:t>
            </a:r>
            <a:r>
              <a:rPr lang="ko-KR" altLang="en-US" dirty="0"/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253461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7275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Alarm(</a:t>
            </a:r>
            <a:r>
              <a:rPr lang="ko-KR" altLang="en-US" sz="4800" spc="-300" dirty="0">
                <a:solidFill>
                  <a:schemeClr val="bg1"/>
                </a:solidFill>
              </a:rPr>
              <a:t>설정 완료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7B568-74B8-4D7F-BAF3-D4CD82844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84" y="1245704"/>
            <a:ext cx="5421053" cy="51551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CF8A4E-0C5D-4CEC-8427-48327F7BF5FE}"/>
              </a:ext>
            </a:extLst>
          </p:cNvPr>
          <p:cNvSpPr txBox="1"/>
          <p:nvPr/>
        </p:nvSpPr>
        <p:spPr>
          <a:xfrm>
            <a:off x="8738460" y="2680263"/>
            <a:ext cx="248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설정이 완료되면</a:t>
            </a:r>
            <a:r>
              <a:rPr lang="en-US" altLang="ko-KR" dirty="0"/>
              <a:t>, </a:t>
            </a:r>
            <a:r>
              <a:rPr lang="ko-KR" altLang="en-US" dirty="0"/>
              <a:t>깜빡이지 않는다</a:t>
            </a:r>
            <a:r>
              <a:rPr lang="en-US" altLang="ko-KR" dirty="0"/>
              <a:t>.</a:t>
            </a:r>
          </a:p>
        </p:txBody>
      </p: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B5269095-AA92-41F0-9506-30ECC468C2A3}"/>
              </a:ext>
            </a:extLst>
          </p:cNvPr>
          <p:cNvSpPr/>
          <p:nvPr/>
        </p:nvSpPr>
        <p:spPr>
          <a:xfrm>
            <a:off x="7954049" y="5480464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15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7275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Alarm(</a:t>
            </a:r>
            <a:r>
              <a:rPr lang="ko-KR" altLang="en-US" sz="4800" spc="-300" dirty="0">
                <a:solidFill>
                  <a:schemeClr val="bg1"/>
                </a:solidFill>
              </a:rPr>
              <a:t>리셋 하기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7B568-74B8-4D7F-BAF3-D4CD82844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35" y="1390669"/>
            <a:ext cx="5421053" cy="51551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CF8A4E-0C5D-4CEC-8427-48327F7BF5FE}"/>
              </a:ext>
            </a:extLst>
          </p:cNvPr>
          <p:cNvSpPr txBox="1"/>
          <p:nvPr/>
        </p:nvSpPr>
        <p:spPr>
          <a:xfrm>
            <a:off x="1475256" y="1120906"/>
            <a:ext cx="248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완료 상태에서 버튼 </a:t>
            </a:r>
            <a:r>
              <a:rPr lang="en-US" altLang="ko-KR" dirty="0"/>
              <a:t>4</a:t>
            </a:r>
            <a:r>
              <a:rPr lang="ko-KR" altLang="en-US" dirty="0"/>
              <a:t>를 누른다</a:t>
            </a:r>
            <a:r>
              <a:rPr lang="en-US" altLang="ko-KR" dirty="0"/>
              <a:t>. </a:t>
            </a:r>
            <a:r>
              <a:rPr lang="ko-KR" altLang="en-US" dirty="0"/>
              <a:t>리셋하고 싶지 않으면</a:t>
            </a:r>
            <a:r>
              <a:rPr lang="en-US" altLang="ko-KR" dirty="0"/>
              <a:t>, </a:t>
            </a:r>
            <a:r>
              <a:rPr lang="ko-KR" altLang="en-US" dirty="0"/>
              <a:t>버튼 </a:t>
            </a:r>
            <a:r>
              <a:rPr lang="en-US" altLang="ko-KR" dirty="0"/>
              <a:t>3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B5269095-AA92-41F0-9506-30ECC468C2A3}"/>
              </a:ext>
            </a:extLst>
          </p:cNvPr>
          <p:cNvSpPr/>
          <p:nvPr/>
        </p:nvSpPr>
        <p:spPr>
          <a:xfrm>
            <a:off x="5246360" y="5583076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C3C6202-347E-4C10-AA6E-4D1E45637B1D}"/>
              </a:ext>
            </a:extLst>
          </p:cNvPr>
          <p:cNvCxnSpPr>
            <a:cxnSpLocks/>
          </p:cNvCxnSpPr>
          <p:nvPr/>
        </p:nvCxnSpPr>
        <p:spPr>
          <a:xfrm>
            <a:off x="5631888" y="3741186"/>
            <a:ext cx="9109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1ABFC5E-D6A6-4F9F-B9C3-4AD0EBBFB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96" y="1390669"/>
            <a:ext cx="4778705" cy="51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4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626173" y="3160525"/>
              <a:ext cx="50356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Manual for world time</a:t>
              </a:r>
              <a:endParaRPr lang="ko-KR" altLang="en-US" sz="4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315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549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</a:t>
            </a:r>
            <a:r>
              <a:rPr lang="en-US" altLang="ko-KR" sz="4800" spc="-300" dirty="0" err="1">
                <a:solidFill>
                  <a:schemeClr val="bg1"/>
                </a:solidFill>
              </a:rPr>
              <a:t>worldtime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520169"/>
            <a:ext cx="1135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WorldTime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en-US" altLang="ko-KR" dirty="0" err="1"/>
              <a:t>WorldTime</a:t>
            </a:r>
            <a:r>
              <a:rPr lang="en-US" altLang="ko-KR" dirty="0"/>
              <a:t> </a:t>
            </a:r>
            <a:r>
              <a:rPr lang="ko-KR" altLang="en-US" dirty="0"/>
              <a:t>모드에서는 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연도 순서대로 보여주며</a:t>
            </a:r>
            <a:r>
              <a:rPr lang="en-US" altLang="ko-KR" dirty="0"/>
              <a:t>, </a:t>
            </a:r>
            <a:r>
              <a:rPr lang="ko-KR" altLang="en-US" dirty="0"/>
              <a:t>사용자가 마지막에 설정한 나라와 시간을 보여주며 설정한 나라가 없을 경우</a:t>
            </a:r>
            <a:r>
              <a:rPr lang="en-US" altLang="ko-KR" dirty="0"/>
              <a:t>, </a:t>
            </a:r>
            <a:r>
              <a:rPr lang="ko-KR" altLang="en-US" dirty="0"/>
              <a:t>서울 시간을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F5FFE2-9216-474C-BF09-BB8729CC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2548650"/>
            <a:ext cx="9747115" cy="3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98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6261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Build Manual</a:t>
              </a:r>
              <a:endParaRPr lang="ko-KR" altLang="en-US" sz="4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4168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549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</a:t>
            </a:r>
            <a:r>
              <a:rPr lang="en-US" altLang="ko-KR" sz="4800" spc="-300" dirty="0" err="1">
                <a:solidFill>
                  <a:schemeClr val="bg1"/>
                </a:solidFill>
              </a:rPr>
              <a:t>worldtime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520169"/>
            <a:ext cx="1135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WorldTime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번을 클릭하면 나라를 바꿀 수 있게 되며 나라는 리스본</a:t>
            </a:r>
            <a:r>
              <a:rPr lang="en-US" altLang="ko-KR" dirty="0"/>
              <a:t>, </a:t>
            </a:r>
            <a:r>
              <a:rPr lang="ko-KR" altLang="en-US" dirty="0"/>
              <a:t>런던</a:t>
            </a:r>
            <a:r>
              <a:rPr lang="en-US" altLang="ko-KR" dirty="0"/>
              <a:t>, </a:t>
            </a:r>
            <a:r>
              <a:rPr lang="ko-KR" altLang="en-US" dirty="0"/>
              <a:t>로마</a:t>
            </a:r>
            <a:r>
              <a:rPr lang="en-US" altLang="ko-KR" dirty="0"/>
              <a:t>, </a:t>
            </a:r>
            <a:r>
              <a:rPr lang="ko-KR" altLang="en-US" dirty="0"/>
              <a:t>서울</a:t>
            </a:r>
            <a:r>
              <a:rPr lang="en-US" altLang="ko-KR" dirty="0"/>
              <a:t>, </a:t>
            </a:r>
            <a:r>
              <a:rPr lang="ko-KR" altLang="en-US" dirty="0"/>
              <a:t>도쿄</a:t>
            </a:r>
            <a:r>
              <a:rPr lang="en-US" altLang="ko-KR" dirty="0"/>
              <a:t>, </a:t>
            </a:r>
            <a:r>
              <a:rPr lang="ko-KR" altLang="en-US" dirty="0" err="1"/>
              <a:t>로스엔젤레스</a:t>
            </a:r>
            <a:r>
              <a:rPr lang="en-US" altLang="ko-KR" dirty="0"/>
              <a:t>,</a:t>
            </a:r>
            <a:r>
              <a:rPr lang="ko-KR" altLang="en-US" dirty="0"/>
              <a:t> 덴버로 바꿀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F5FFE2-9216-474C-BF09-BB8729CC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2626470"/>
            <a:ext cx="9747115" cy="3894963"/>
          </a:xfrm>
          <a:prstGeom prst="rect">
            <a:avLst/>
          </a:prstGeom>
        </p:spPr>
      </p:pic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0F401E16-20ED-4C4F-9B99-714BC51375F4}"/>
              </a:ext>
            </a:extLst>
          </p:cNvPr>
          <p:cNvSpPr/>
          <p:nvPr/>
        </p:nvSpPr>
        <p:spPr>
          <a:xfrm>
            <a:off x="719847" y="3762976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63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549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</a:t>
            </a:r>
            <a:r>
              <a:rPr lang="en-US" altLang="ko-KR" sz="4800" spc="-300" dirty="0" err="1">
                <a:solidFill>
                  <a:schemeClr val="bg1"/>
                </a:solidFill>
              </a:rPr>
              <a:t>worldtime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520169"/>
            <a:ext cx="113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WorldTime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번을 클릭하면 다음 나라와 시간을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8A1DE5-FEE1-4EDB-8B7F-BD63FB31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39" y="2183725"/>
            <a:ext cx="8551512" cy="4255983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6C4DE1D3-42AE-4DCE-B0C1-7F243CF58FE7}"/>
              </a:ext>
            </a:extLst>
          </p:cNvPr>
          <p:cNvSpPr/>
          <p:nvPr/>
        </p:nvSpPr>
        <p:spPr>
          <a:xfrm>
            <a:off x="8570068" y="3429000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549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</a:t>
            </a:r>
            <a:r>
              <a:rPr lang="en-US" altLang="ko-KR" sz="4800" spc="-300" dirty="0" err="1">
                <a:solidFill>
                  <a:schemeClr val="bg1"/>
                </a:solidFill>
              </a:rPr>
              <a:t>worldtime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520169"/>
            <a:ext cx="113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WorldTime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나라를 설정하던 도중에 버튼 </a:t>
            </a:r>
            <a:r>
              <a:rPr lang="en-US" altLang="ko-KR" dirty="0"/>
              <a:t>3</a:t>
            </a:r>
            <a:r>
              <a:rPr lang="ko-KR" altLang="en-US" dirty="0"/>
              <a:t>번을 클릭할 경우</a:t>
            </a:r>
            <a:r>
              <a:rPr lang="en-US" altLang="ko-KR" dirty="0"/>
              <a:t>, </a:t>
            </a:r>
            <a:r>
              <a:rPr lang="ko-KR" altLang="en-US" dirty="0"/>
              <a:t>설정한 나라가 저장되지 않고 다음 모드로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FE096D-D9D3-4CF4-9D5E-67E68D57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23" y="2222546"/>
            <a:ext cx="5663190" cy="4316116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FA851F3A-E867-4CCD-A7AF-8105F361A90E}"/>
              </a:ext>
            </a:extLst>
          </p:cNvPr>
          <p:cNvSpPr/>
          <p:nvPr/>
        </p:nvSpPr>
        <p:spPr>
          <a:xfrm rot="5400000">
            <a:off x="5757430" y="4160510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8A6B55-251B-45AE-AF84-3EDF6A02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2" y="2252612"/>
            <a:ext cx="5064822" cy="4316114"/>
          </a:xfrm>
          <a:prstGeom prst="rect">
            <a:avLst/>
          </a:prstGeom>
        </p:spPr>
      </p:pic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51B278F8-1A37-4E17-A4CF-54B329CFEC8E}"/>
              </a:ext>
            </a:extLst>
          </p:cNvPr>
          <p:cNvSpPr/>
          <p:nvPr/>
        </p:nvSpPr>
        <p:spPr>
          <a:xfrm>
            <a:off x="525294" y="5607995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81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-124599"/>
            <a:ext cx="549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</a:t>
            </a:r>
            <a:r>
              <a:rPr lang="en-US" altLang="ko-KR" sz="4800" spc="-300" dirty="0" err="1">
                <a:solidFill>
                  <a:schemeClr val="bg1"/>
                </a:solidFill>
              </a:rPr>
              <a:t>worldtime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520169"/>
            <a:ext cx="113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WorldTime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나라를 설정하고 버튼 </a:t>
            </a:r>
            <a:r>
              <a:rPr lang="en-US" altLang="ko-KR" dirty="0"/>
              <a:t>4</a:t>
            </a:r>
            <a:r>
              <a:rPr lang="ko-KR" altLang="en-US" dirty="0"/>
              <a:t>를 누를 경우 설정한 나라가 저장되며 다음 모드로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FE096D-D9D3-4CF4-9D5E-67E68D57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23" y="2222546"/>
            <a:ext cx="5663190" cy="4316116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FA851F3A-E867-4CCD-A7AF-8105F361A90E}"/>
              </a:ext>
            </a:extLst>
          </p:cNvPr>
          <p:cNvSpPr/>
          <p:nvPr/>
        </p:nvSpPr>
        <p:spPr>
          <a:xfrm rot="5400000">
            <a:off x="5757430" y="4160510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8A6B55-251B-45AE-AF84-3EDF6A02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2" y="2252612"/>
            <a:ext cx="5064822" cy="4316114"/>
          </a:xfrm>
          <a:prstGeom prst="rect">
            <a:avLst/>
          </a:prstGeom>
        </p:spPr>
      </p:pic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51B278F8-1A37-4E17-A4CF-54B329CFEC8E}"/>
              </a:ext>
            </a:extLst>
          </p:cNvPr>
          <p:cNvSpPr/>
          <p:nvPr/>
        </p:nvSpPr>
        <p:spPr>
          <a:xfrm>
            <a:off x="5126892" y="5607995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2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626173" y="3160525"/>
              <a:ext cx="50356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Manual for stop watch</a:t>
              </a:r>
              <a:endParaRPr lang="ko-KR" altLang="en-US" sz="4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05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4F1CC66-2E3D-48F3-AD4B-34EEBA4E2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64" y="1223268"/>
            <a:ext cx="9365792" cy="5330942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199912" y="-117709"/>
            <a:ext cx="97567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stop watch_</a:t>
            </a:r>
            <a:r>
              <a:rPr lang="ko-KR" altLang="en-US" sz="4800" spc="-300" dirty="0">
                <a:solidFill>
                  <a:schemeClr val="bg1"/>
                </a:solidFill>
              </a:rPr>
              <a:t>기본 화면 설명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C39A8E-DD1D-42A1-ADBD-26C358DF2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74114"/>
            <a:ext cx="37702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7CE2E5-5504-482D-A81A-F7F415F5B556}"/>
              </a:ext>
            </a:extLst>
          </p:cNvPr>
          <p:cNvCxnSpPr/>
          <p:nvPr/>
        </p:nvCxnSpPr>
        <p:spPr>
          <a:xfrm flipH="1">
            <a:off x="2514600" y="1126304"/>
            <a:ext cx="447675" cy="196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252A8A-2C8A-43C4-A501-A419BB68815D}"/>
              </a:ext>
            </a:extLst>
          </p:cNvPr>
          <p:cNvSpPr txBox="1"/>
          <p:nvPr/>
        </p:nvSpPr>
        <p:spPr>
          <a:xfrm>
            <a:off x="3053944" y="796033"/>
            <a:ext cx="180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Stopwatch mode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4EFD0E-1AB9-45BB-94AE-A02C984FED67}"/>
              </a:ext>
            </a:extLst>
          </p:cNvPr>
          <p:cNvSpPr txBox="1"/>
          <p:nvPr/>
        </p:nvSpPr>
        <p:spPr>
          <a:xfrm>
            <a:off x="9328320" y="1879186"/>
            <a:ext cx="180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버튼 또는 정지 버튼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77CFB3-BCDF-4080-9EDD-91C32C9770A3}"/>
              </a:ext>
            </a:extLst>
          </p:cNvPr>
          <p:cNvSpPr txBox="1"/>
          <p:nvPr/>
        </p:nvSpPr>
        <p:spPr>
          <a:xfrm>
            <a:off x="366726" y="2135814"/>
            <a:ext cx="207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랩 타임 저장 버튼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DF9DF6-183D-44A5-869A-5E0E218D518C}"/>
              </a:ext>
            </a:extLst>
          </p:cNvPr>
          <p:cNvSpPr txBox="1"/>
          <p:nvPr/>
        </p:nvSpPr>
        <p:spPr>
          <a:xfrm>
            <a:off x="9397026" y="4488877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리셋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0650F4-AA6E-4E12-9313-43CE141C0656}"/>
              </a:ext>
            </a:extLst>
          </p:cNvPr>
          <p:cNvSpPr txBox="1"/>
          <p:nvPr/>
        </p:nvSpPr>
        <p:spPr>
          <a:xfrm>
            <a:off x="497853" y="4481657"/>
            <a:ext cx="214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체인지 모드 버튼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8BA734-B8C2-47AD-A401-B8DAF7A282BC}"/>
              </a:ext>
            </a:extLst>
          </p:cNvPr>
          <p:cNvSpPr txBox="1"/>
          <p:nvPr/>
        </p:nvSpPr>
        <p:spPr>
          <a:xfrm>
            <a:off x="2540611" y="3465902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스탑워치</a:t>
            </a:r>
            <a:r>
              <a:rPr lang="ko-KR" altLang="en-US" dirty="0"/>
              <a:t> 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F09361-C25B-49B5-8E67-B29B116091CA}"/>
              </a:ext>
            </a:extLst>
          </p:cNvPr>
          <p:cNvSpPr txBox="1"/>
          <p:nvPr/>
        </p:nvSpPr>
        <p:spPr>
          <a:xfrm>
            <a:off x="5078299" y="3444723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스탑워치</a:t>
            </a:r>
            <a:r>
              <a:rPr lang="ko-KR" altLang="en-US" dirty="0"/>
              <a:t> 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343615-AA84-4CD5-B02C-E3D2D0A22C02}"/>
              </a:ext>
            </a:extLst>
          </p:cNvPr>
          <p:cNvSpPr txBox="1"/>
          <p:nvPr/>
        </p:nvSpPr>
        <p:spPr>
          <a:xfrm>
            <a:off x="7587276" y="3558342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스탑워치</a:t>
            </a:r>
            <a:r>
              <a:rPr lang="ko-KR" altLang="en-US" dirty="0"/>
              <a:t> 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AE7B50-FE8B-462A-9B64-10382945214B}"/>
              </a:ext>
            </a:extLst>
          </p:cNvPr>
          <p:cNvSpPr txBox="1"/>
          <p:nvPr/>
        </p:nvSpPr>
        <p:spPr>
          <a:xfrm>
            <a:off x="7782938" y="5151808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랩 타임 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D335E6-A17F-4CEF-B582-F2D604A75CF2}"/>
              </a:ext>
            </a:extLst>
          </p:cNvPr>
          <p:cNvSpPr txBox="1"/>
          <p:nvPr/>
        </p:nvSpPr>
        <p:spPr>
          <a:xfrm>
            <a:off x="5032215" y="5101609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랩 타임 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1B541B-B8F2-4DCB-8F7D-F9AF9F054A57}"/>
              </a:ext>
            </a:extLst>
          </p:cNvPr>
          <p:cNvSpPr txBox="1"/>
          <p:nvPr/>
        </p:nvSpPr>
        <p:spPr>
          <a:xfrm>
            <a:off x="2502864" y="5186763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랩 타임 시</a:t>
            </a:r>
          </a:p>
        </p:txBody>
      </p:sp>
    </p:spTree>
    <p:extLst>
      <p:ext uri="{BB962C8B-B14F-4D97-AF65-F5344CB8AC3E}">
        <p14:creationId xmlns:p14="http://schemas.microsoft.com/office/powerpoint/2010/main" val="302646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97567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stop watch_</a:t>
            </a:r>
            <a:r>
              <a:rPr lang="ko-KR" altLang="en-US" sz="4800" spc="-300" dirty="0">
                <a:solidFill>
                  <a:schemeClr val="bg1"/>
                </a:solidFill>
              </a:rPr>
              <a:t>스톱 </a:t>
            </a:r>
            <a:r>
              <a:rPr lang="ko-KR" altLang="en-US" sz="4800" spc="-300" dirty="0" err="1">
                <a:solidFill>
                  <a:schemeClr val="bg1"/>
                </a:solidFill>
              </a:rPr>
              <a:t>워치</a:t>
            </a:r>
            <a:r>
              <a:rPr lang="ko-KR" altLang="en-US" sz="4800" spc="-300" dirty="0">
                <a:solidFill>
                  <a:schemeClr val="bg1"/>
                </a:solidFill>
              </a:rPr>
              <a:t> 시작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C39A8E-DD1D-42A1-ADBD-26C358DF2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74114"/>
            <a:ext cx="37702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54E91B-1ECB-47D4-B9BB-64FE2910F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457376"/>
            <a:ext cx="5156338" cy="51952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2D895E-61A6-47F5-9964-63AF2029A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457376"/>
            <a:ext cx="5233692" cy="5195214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83851B8-62BB-49F1-9532-9D3395817759}"/>
              </a:ext>
            </a:extLst>
          </p:cNvPr>
          <p:cNvSpPr/>
          <p:nvPr/>
        </p:nvSpPr>
        <p:spPr>
          <a:xfrm flipV="1">
            <a:off x="4960291" y="3311003"/>
            <a:ext cx="447675" cy="6381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B3FEB9-0512-4FBB-AAA1-62301DA397A8}"/>
              </a:ext>
            </a:extLst>
          </p:cNvPr>
          <p:cNvSpPr txBox="1"/>
          <p:nvPr/>
        </p:nvSpPr>
        <p:spPr>
          <a:xfrm>
            <a:off x="6747674" y="2181042"/>
            <a:ext cx="546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화면은 처음에 스톱 </a:t>
            </a:r>
            <a:r>
              <a:rPr lang="ko-KR" altLang="en-US" dirty="0" err="1"/>
              <a:t>워치</a:t>
            </a:r>
            <a:r>
              <a:rPr lang="ko-KR" altLang="en-US" dirty="0"/>
              <a:t> </a:t>
            </a:r>
            <a:r>
              <a:rPr lang="en-US" altLang="ko-KR" dirty="0"/>
              <a:t>OFF </a:t>
            </a:r>
            <a:r>
              <a:rPr lang="ko-KR" altLang="en-US" dirty="0"/>
              <a:t>상태입니다</a:t>
            </a:r>
            <a:r>
              <a:rPr lang="en-US" altLang="ko-KR" dirty="0"/>
              <a:t>. </a:t>
            </a:r>
            <a:r>
              <a:rPr lang="ko-KR" altLang="en-US" dirty="0"/>
              <a:t>따라서 버튼 </a:t>
            </a:r>
            <a:r>
              <a:rPr lang="en-US" altLang="ko-KR" dirty="0"/>
              <a:t>2</a:t>
            </a:r>
            <a:r>
              <a:rPr lang="ko-KR" altLang="en-US" dirty="0"/>
              <a:t>를 누르면 스톱 </a:t>
            </a:r>
            <a:r>
              <a:rPr lang="ko-KR" altLang="en-US" dirty="0" err="1"/>
              <a:t>워치가</a:t>
            </a:r>
            <a:r>
              <a:rPr lang="ko-KR" altLang="en-US" dirty="0"/>
              <a:t> 시작됩니다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초부터 증가하는 것을 볼 수 있습니다</a:t>
            </a:r>
            <a:r>
              <a:rPr lang="en-US" altLang="ko-KR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EAF2EC1-F8A4-4852-AB6A-8FB52DF59941}"/>
              </a:ext>
            </a:extLst>
          </p:cNvPr>
          <p:cNvCxnSpPr/>
          <p:nvPr/>
        </p:nvCxnSpPr>
        <p:spPr>
          <a:xfrm>
            <a:off x="5534025" y="4333875"/>
            <a:ext cx="838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E15771-EB6B-4D77-8CFE-19415A3BDFDB}"/>
              </a:ext>
            </a:extLst>
          </p:cNvPr>
          <p:cNvCxnSpPr>
            <a:cxnSpLocks/>
          </p:cNvCxnSpPr>
          <p:nvPr/>
        </p:nvCxnSpPr>
        <p:spPr>
          <a:xfrm flipV="1">
            <a:off x="10582275" y="3429000"/>
            <a:ext cx="0" cy="400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6D41D99-2F61-4ECD-8091-A11450127FF2}"/>
              </a:ext>
            </a:extLst>
          </p:cNvPr>
          <p:cNvSpPr txBox="1"/>
          <p:nvPr/>
        </p:nvSpPr>
        <p:spPr>
          <a:xfrm>
            <a:off x="4562475" y="223697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버튼</a:t>
            </a:r>
          </a:p>
        </p:txBody>
      </p:sp>
    </p:spTree>
    <p:extLst>
      <p:ext uri="{BB962C8B-B14F-4D97-AF65-F5344CB8AC3E}">
        <p14:creationId xmlns:p14="http://schemas.microsoft.com/office/powerpoint/2010/main" val="383672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97567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stop watch_</a:t>
            </a:r>
            <a:r>
              <a:rPr lang="ko-KR" altLang="en-US" sz="4800" spc="-300" dirty="0">
                <a:solidFill>
                  <a:schemeClr val="bg1"/>
                </a:solidFill>
              </a:rPr>
              <a:t>스톱 </a:t>
            </a:r>
            <a:r>
              <a:rPr lang="ko-KR" altLang="en-US" sz="4800" spc="-300" dirty="0" err="1">
                <a:solidFill>
                  <a:schemeClr val="bg1"/>
                </a:solidFill>
              </a:rPr>
              <a:t>워치</a:t>
            </a:r>
            <a:r>
              <a:rPr lang="ko-KR" altLang="en-US" sz="4800" spc="-300" dirty="0">
                <a:solidFill>
                  <a:schemeClr val="bg1"/>
                </a:solidFill>
              </a:rPr>
              <a:t> 멈춤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C39A8E-DD1D-42A1-ADBD-26C358DF2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74114"/>
            <a:ext cx="37702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3AEEC1-4D25-4554-87C2-A87B3E79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1323412"/>
            <a:ext cx="5393690" cy="4989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577319-0060-4BBA-9F9E-8D58B767A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4" y="1323412"/>
            <a:ext cx="5003167" cy="4989873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6BFA661-BAC8-4C81-9E61-BF61225B64C3}"/>
              </a:ext>
            </a:extLst>
          </p:cNvPr>
          <p:cNvSpPr/>
          <p:nvPr/>
        </p:nvSpPr>
        <p:spPr>
          <a:xfrm flipV="1">
            <a:off x="5362575" y="3109928"/>
            <a:ext cx="447675" cy="6381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F96B06-7F63-455B-B6AA-E2AF029DE663}"/>
              </a:ext>
            </a:extLst>
          </p:cNvPr>
          <p:cNvCxnSpPr>
            <a:cxnSpLocks/>
          </p:cNvCxnSpPr>
          <p:nvPr/>
        </p:nvCxnSpPr>
        <p:spPr>
          <a:xfrm>
            <a:off x="5934074" y="3962400"/>
            <a:ext cx="7429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7DAABC-C278-46B8-AB71-401650629D3C}"/>
              </a:ext>
            </a:extLst>
          </p:cNvPr>
          <p:cNvSpPr/>
          <p:nvPr/>
        </p:nvSpPr>
        <p:spPr>
          <a:xfrm>
            <a:off x="6381752" y="16845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스톱 </a:t>
            </a:r>
            <a:r>
              <a:rPr lang="ko-KR" altLang="en-US" dirty="0" err="1"/>
              <a:t>워치가</a:t>
            </a:r>
            <a:r>
              <a:rPr lang="ko-KR" altLang="en-US" dirty="0"/>
              <a:t> 시작된 상태에서 버튼 </a:t>
            </a:r>
            <a:r>
              <a:rPr lang="en-US" altLang="ko-KR" dirty="0"/>
              <a:t>2</a:t>
            </a:r>
            <a:r>
              <a:rPr lang="ko-KR" altLang="en-US" dirty="0"/>
              <a:t>를 누르면</a:t>
            </a:r>
            <a:r>
              <a:rPr lang="en-US" altLang="ko-KR" dirty="0"/>
              <a:t>,</a:t>
            </a:r>
            <a:r>
              <a:rPr lang="ko-KR" altLang="en-US" dirty="0"/>
              <a:t> 스톱 </a:t>
            </a:r>
            <a:r>
              <a:rPr lang="ko-KR" altLang="en-US" dirty="0" err="1"/>
              <a:t>워치가</a:t>
            </a:r>
            <a:r>
              <a:rPr lang="ko-KR" altLang="en-US" dirty="0"/>
              <a:t> 멈춥니다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CF56D-6263-4FE3-A811-8BA1C1117BC9}"/>
              </a:ext>
            </a:extLst>
          </p:cNvPr>
          <p:cNvSpPr txBox="1"/>
          <p:nvPr/>
        </p:nvSpPr>
        <p:spPr>
          <a:xfrm>
            <a:off x="5000624" y="2115017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정지 버튼</a:t>
            </a:r>
          </a:p>
        </p:txBody>
      </p:sp>
    </p:spTree>
    <p:extLst>
      <p:ext uri="{BB962C8B-B14F-4D97-AF65-F5344CB8AC3E}">
        <p14:creationId xmlns:p14="http://schemas.microsoft.com/office/powerpoint/2010/main" val="247966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9001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stop watch_</a:t>
            </a:r>
            <a:r>
              <a:rPr lang="ko-KR" altLang="en-US" sz="4800" spc="-300" dirty="0" err="1">
                <a:solidFill>
                  <a:schemeClr val="bg1"/>
                </a:solidFill>
              </a:rPr>
              <a:t>랩타임</a:t>
            </a:r>
            <a:r>
              <a:rPr lang="ko-KR" altLang="en-US" sz="4800" spc="-300" dirty="0">
                <a:solidFill>
                  <a:schemeClr val="bg1"/>
                </a:solidFill>
              </a:rPr>
              <a:t> 저장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C39A8E-DD1D-42A1-ADBD-26C358DF2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74114"/>
            <a:ext cx="37702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E83332-E33A-4E19-B704-DD47CD6A9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1245704"/>
            <a:ext cx="5994538" cy="540447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3679B62-9421-4650-BB87-38549DA767F2}"/>
              </a:ext>
            </a:extLst>
          </p:cNvPr>
          <p:cNvSpPr/>
          <p:nvPr/>
        </p:nvSpPr>
        <p:spPr>
          <a:xfrm flipV="1">
            <a:off x="3609975" y="3109928"/>
            <a:ext cx="447675" cy="6381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DCC0D19-2666-4890-9685-C51CBDD61FCA}"/>
              </a:ext>
            </a:extLst>
          </p:cNvPr>
          <p:cNvCxnSpPr>
            <a:cxnSpLocks/>
          </p:cNvCxnSpPr>
          <p:nvPr/>
        </p:nvCxnSpPr>
        <p:spPr>
          <a:xfrm flipH="1">
            <a:off x="8362950" y="4619625"/>
            <a:ext cx="1952625" cy="1009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65A79E-7B24-4274-8507-2C5441AF7D66}"/>
              </a:ext>
            </a:extLst>
          </p:cNvPr>
          <p:cNvSpPr/>
          <p:nvPr/>
        </p:nvSpPr>
        <p:spPr>
          <a:xfrm>
            <a:off x="225287" y="43017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스톱워치가 시작된 상태에서 버튼 </a:t>
            </a:r>
            <a:r>
              <a:rPr lang="en-US" altLang="ko-KR" dirty="0"/>
              <a:t>1</a:t>
            </a:r>
            <a:r>
              <a:rPr lang="ko-KR" altLang="en-US" dirty="0"/>
              <a:t>을 누르면</a:t>
            </a:r>
            <a:r>
              <a:rPr lang="en-US" altLang="ko-KR" dirty="0"/>
              <a:t>, </a:t>
            </a:r>
            <a:r>
              <a:rPr lang="ko-KR" altLang="en-US" dirty="0"/>
              <a:t>랩 타임을 저장합니다</a:t>
            </a:r>
            <a:r>
              <a:rPr lang="en-US" altLang="ko-KR" dirty="0"/>
              <a:t>. </a:t>
            </a:r>
            <a:r>
              <a:rPr lang="ko-KR" altLang="en-US" dirty="0"/>
              <a:t>스톱 </a:t>
            </a:r>
            <a:r>
              <a:rPr lang="ko-KR" altLang="en-US" dirty="0" err="1"/>
              <a:t>워치가</a:t>
            </a:r>
            <a:r>
              <a:rPr lang="ko-KR" altLang="en-US" dirty="0"/>
              <a:t> 꺼져 있는 상태에서는 랩 타임 저장이 되지 않습니다</a:t>
            </a:r>
            <a:r>
              <a:rPr lang="en-US" altLang="ko-KR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C7256-52C6-459A-BAB7-270A691961B2}"/>
              </a:ext>
            </a:extLst>
          </p:cNvPr>
          <p:cNvSpPr/>
          <p:nvPr/>
        </p:nvSpPr>
        <p:spPr>
          <a:xfrm>
            <a:off x="7610475" y="434799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16</a:t>
            </a:r>
            <a:r>
              <a:rPr lang="ko-KR" altLang="en-US" dirty="0"/>
              <a:t>초에 랩타임을 저장하였음을 나타냅니다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A62CD-342D-4EC0-887D-2009B09E9A76}"/>
              </a:ext>
            </a:extLst>
          </p:cNvPr>
          <p:cNvSpPr txBox="1"/>
          <p:nvPr/>
        </p:nvSpPr>
        <p:spPr>
          <a:xfrm>
            <a:off x="2798184" y="2189299"/>
            <a:ext cx="207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랩 타임 저장 버튼</a:t>
            </a:r>
          </a:p>
        </p:txBody>
      </p:sp>
    </p:spTree>
    <p:extLst>
      <p:ext uri="{BB962C8B-B14F-4D97-AF65-F5344CB8AC3E}">
        <p14:creationId xmlns:p14="http://schemas.microsoft.com/office/powerpoint/2010/main" val="170905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7092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stop watch_</a:t>
            </a:r>
            <a:r>
              <a:rPr lang="ko-KR" altLang="en-US" sz="4800" spc="-300" dirty="0">
                <a:solidFill>
                  <a:schemeClr val="bg1"/>
                </a:solidFill>
              </a:rPr>
              <a:t>리셋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C39A8E-DD1D-42A1-ADBD-26C358DF2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74114"/>
            <a:ext cx="37702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E83332-E33A-4E19-B704-DD47CD6A9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315069"/>
            <a:ext cx="5994538" cy="540447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3679B62-9421-4650-BB87-38549DA767F2}"/>
              </a:ext>
            </a:extLst>
          </p:cNvPr>
          <p:cNvSpPr/>
          <p:nvPr/>
        </p:nvSpPr>
        <p:spPr>
          <a:xfrm flipV="1">
            <a:off x="5760968" y="5728852"/>
            <a:ext cx="447675" cy="6381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664F394-A342-4CA5-A90C-AD71FC49C38C}"/>
              </a:ext>
            </a:extLst>
          </p:cNvPr>
          <p:cNvCxnSpPr>
            <a:cxnSpLocks/>
          </p:cNvCxnSpPr>
          <p:nvPr/>
        </p:nvCxnSpPr>
        <p:spPr>
          <a:xfrm>
            <a:off x="6270556" y="4143375"/>
            <a:ext cx="6636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B097616-CBE3-446C-B235-2E5EC5890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62" y="1457376"/>
            <a:ext cx="5156338" cy="5195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913BD-51BC-4179-A8B2-CBB86AEA970A}"/>
              </a:ext>
            </a:extLst>
          </p:cNvPr>
          <p:cNvSpPr txBox="1"/>
          <p:nvPr/>
        </p:nvSpPr>
        <p:spPr>
          <a:xfrm>
            <a:off x="5340316" y="4843985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리셋 버튼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AE4649-05B9-47C2-855B-AAA77BEEAD6B}"/>
              </a:ext>
            </a:extLst>
          </p:cNvPr>
          <p:cNvSpPr/>
          <p:nvPr/>
        </p:nvSpPr>
        <p:spPr>
          <a:xfrm>
            <a:off x="6096000" y="20164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스톱 </a:t>
            </a:r>
            <a:r>
              <a:rPr lang="ko-KR" altLang="en-US" dirty="0" err="1"/>
              <a:t>워치가</a:t>
            </a:r>
            <a:r>
              <a:rPr lang="ko-KR" altLang="en-US" dirty="0"/>
              <a:t> 시작된 상태에서 버튼 </a:t>
            </a:r>
            <a:r>
              <a:rPr lang="en-US" altLang="ko-KR" dirty="0"/>
              <a:t>4</a:t>
            </a:r>
            <a:r>
              <a:rPr lang="ko-KR" altLang="en-US" dirty="0"/>
              <a:t>를 누르면</a:t>
            </a:r>
            <a:r>
              <a:rPr lang="en-US" altLang="ko-KR" dirty="0"/>
              <a:t>, </a:t>
            </a:r>
            <a:r>
              <a:rPr lang="ko-KR" altLang="en-US" dirty="0"/>
              <a:t>스톱 </a:t>
            </a:r>
            <a:r>
              <a:rPr lang="ko-KR" altLang="en-US" dirty="0" err="1"/>
              <a:t>워치에</a:t>
            </a:r>
            <a:r>
              <a:rPr lang="ko-KR" altLang="en-US" dirty="0"/>
              <a:t> 저장된 값들이 초기화됩니다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50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576359" y="207353"/>
            <a:ext cx="3398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Build Manual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D675B6-8ED8-4627-8114-B10E58C5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17" y="1568723"/>
            <a:ext cx="6143257" cy="2672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9E5B6-A992-4947-BC10-9BE4B5832447}"/>
              </a:ext>
            </a:extLst>
          </p:cNvPr>
          <p:cNvSpPr txBox="1"/>
          <p:nvPr/>
        </p:nvSpPr>
        <p:spPr>
          <a:xfrm>
            <a:off x="1991750" y="4535700"/>
            <a:ext cx="597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인텔리제이 </a:t>
            </a:r>
            <a:r>
              <a:rPr lang="en-US" altLang="ko-KR" dirty="0"/>
              <a:t>: IntelliJ IDEA Community Edition 2020.1.1</a:t>
            </a:r>
          </a:p>
          <a:p>
            <a:r>
              <a:rPr lang="en-US" altLang="ko-KR" dirty="0" err="1"/>
              <a:t>Jdk</a:t>
            </a:r>
            <a:r>
              <a:rPr lang="en-US" altLang="ko-KR"/>
              <a:t> : Jdk</a:t>
            </a:r>
            <a:r>
              <a:rPr lang="en-US" altLang="ko-KR" dirty="0"/>
              <a:t> 11.0.7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59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9001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stop watch_</a:t>
            </a:r>
            <a:r>
              <a:rPr lang="ko-KR" altLang="en-US" sz="4800" spc="-300" dirty="0">
                <a:solidFill>
                  <a:schemeClr val="bg1"/>
                </a:solidFill>
              </a:rPr>
              <a:t>체인지 모드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C39A8E-DD1D-42A1-ADBD-26C358DF2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74114"/>
            <a:ext cx="37702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FB903-8D0D-4654-ADD8-C5516B7A88E9}"/>
              </a:ext>
            </a:extLst>
          </p:cNvPr>
          <p:cNvSpPr txBox="1"/>
          <p:nvPr/>
        </p:nvSpPr>
        <p:spPr>
          <a:xfrm>
            <a:off x="2114550" y="541938"/>
            <a:ext cx="8791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스톱 </a:t>
            </a:r>
            <a:r>
              <a:rPr lang="ko-KR" altLang="en-US" dirty="0" err="1"/>
              <a:t>워치가</a:t>
            </a:r>
            <a:r>
              <a:rPr lang="ko-KR" altLang="en-US" dirty="0"/>
              <a:t> 시작된 상태에서 버튼 </a:t>
            </a:r>
            <a:r>
              <a:rPr lang="en-US" altLang="ko-KR" dirty="0"/>
              <a:t>3</a:t>
            </a:r>
            <a:r>
              <a:rPr lang="ko-KR" altLang="en-US" dirty="0"/>
              <a:t>을 누르면</a:t>
            </a:r>
            <a:r>
              <a:rPr lang="en-US" altLang="ko-KR" dirty="0"/>
              <a:t>, </a:t>
            </a:r>
            <a:r>
              <a:rPr lang="ko-KR" altLang="en-US" dirty="0"/>
              <a:t>스톱 </a:t>
            </a:r>
            <a:r>
              <a:rPr lang="ko-KR" altLang="en-US" dirty="0" err="1"/>
              <a:t>워치가</a:t>
            </a:r>
            <a:r>
              <a:rPr lang="ko-KR" altLang="en-US" dirty="0"/>
              <a:t> 멈추고 해당 상태를 저장해 </a:t>
            </a:r>
            <a:r>
              <a:rPr lang="ko-KR" altLang="en-US" dirty="0" err="1"/>
              <a:t>놓은후</a:t>
            </a:r>
            <a:r>
              <a:rPr lang="en-US" altLang="ko-KR" dirty="0"/>
              <a:t>, </a:t>
            </a:r>
            <a:r>
              <a:rPr lang="ko-KR" altLang="en-US" dirty="0"/>
              <a:t>다음 모드로 넘어갑니다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D9A064-9771-4AA4-BEBA-5135FCC7C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40" y="1973505"/>
            <a:ext cx="5639205" cy="4589427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3F6037B-7C2D-4E9D-B960-29B26039524C}"/>
              </a:ext>
            </a:extLst>
          </p:cNvPr>
          <p:cNvSpPr/>
          <p:nvPr/>
        </p:nvSpPr>
        <p:spPr>
          <a:xfrm flipV="1">
            <a:off x="3362325" y="5799620"/>
            <a:ext cx="447675" cy="6381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0314D-7DF8-4056-AD20-FA6013093A23}"/>
              </a:ext>
            </a:extLst>
          </p:cNvPr>
          <p:cNvSpPr txBox="1"/>
          <p:nvPr/>
        </p:nvSpPr>
        <p:spPr>
          <a:xfrm>
            <a:off x="2528450" y="4561737"/>
            <a:ext cx="214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체인지 모드 버튼</a:t>
            </a:r>
          </a:p>
        </p:txBody>
      </p:sp>
    </p:spTree>
    <p:extLst>
      <p:ext uri="{BB962C8B-B14F-4D97-AF65-F5344CB8AC3E}">
        <p14:creationId xmlns:p14="http://schemas.microsoft.com/office/powerpoint/2010/main" val="340747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6261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Manual for DDAY</a:t>
              </a:r>
              <a:endParaRPr lang="ko-KR" altLang="en-US" sz="4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786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35672" y="163522"/>
            <a:ext cx="5022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DDAY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83C18-2FD6-46E5-BD56-7787E59C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59" y="1662446"/>
            <a:ext cx="7080767" cy="4974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0D959-C768-418C-A469-55B8FA3273AC}"/>
              </a:ext>
            </a:extLst>
          </p:cNvPr>
          <p:cNvSpPr txBox="1"/>
          <p:nvPr/>
        </p:nvSpPr>
        <p:spPr>
          <a:xfrm>
            <a:off x="225287" y="1292976"/>
            <a:ext cx="622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초기화면</a:t>
            </a:r>
            <a:r>
              <a:rPr lang="en-US" altLang="ko-KR" dirty="0"/>
              <a:t>,</a:t>
            </a:r>
            <a:r>
              <a:rPr lang="ko-KR" altLang="en-US" dirty="0"/>
              <a:t> 설정된 디데이가 없으면 </a:t>
            </a:r>
            <a:r>
              <a:rPr lang="en-US" altLang="ko-KR" dirty="0"/>
              <a:t>O F </a:t>
            </a:r>
            <a:r>
              <a:rPr lang="en-US" altLang="ko-KR" dirty="0" err="1"/>
              <a:t>F</a:t>
            </a:r>
            <a:r>
              <a:rPr lang="ko-KR" altLang="en-US" dirty="0"/>
              <a:t>가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976A9-9B77-45CF-86D0-4C982450F7AB}"/>
              </a:ext>
            </a:extLst>
          </p:cNvPr>
          <p:cNvSpPr txBox="1"/>
          <p:nvPr/>
        </p:nvSpPr>
        <p:spPr>
          <a:xfrm>
            <a:off x="1616920" y="2556625"/>
            <a:ext cx="10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setting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1EC96A-DB46-4371-893D-8CCB607DAC36}"/>
              </a:ext>
            </a:extLst>
          </p:cNvPr>
          <p:cNvSpPr txBox="1"/>
          <p:nvPr/>
        </p:nvSpPr>
        <p:spPr>
          <a:xfrm>
            <a:off x="9986926" y="2571672"/>
            <a:ext cx="106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Next </a:t>
            </a:r>
            <a:r>
              <a:rPr lang="en-US" altLang="ko-KR" dirty="0" err="1"/>
              <a:t>dday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C4D36-95A8-4D6F-B14E-5FFB98685D2B}"/>
              </a:ext>
            </a:extLst>
          </p:cNvPr>
          <p:cNvSpPr txBox="1"/>
          <p:nvPr/>
        </p:nvSpPr>
        <p:spPr>
          <a:xfrm>
            <a:off x="9986926" y="5012025"/>
            <a:ext cx="10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reset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0E69F-BE78-4859-8AB9-B00A2133DF5B}"/>
              </a:ext>
            </a:extLst>
          </p:cNvPr>
          <p:cNvSpPr txBox="1"/>
          <p:nvPr/>
        </p:nvSpPr>
        <p:spPr>
          <a:xfrm>
            <a:off x="1604427" y="5195554"/>
            <a:ext cx="106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 change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00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35672" y="163522"/>
            <a:ext cx="5022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DDAY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0D959-C768-418C-A469-55B8FA3273AC}"/>
              </a:ext>
            </a:extLst>
          </p:cNvPr>
          <p:cNvSpPr txBox="1"/>
          <p:nvPr/>
        </p:nvSpPr>
        <p:spPr>
          <a:xfrm>
            <a:off x="225287" y="1292976"/>
            <a:ext cx="622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</a:t>
            </a:r>
            <a:r>
              <a:rPr lang="en-US" altLang="ko-KR" dirty="0"/>
              <a:t>1</a:t>
            </a:r>
            <a:r>
              <a:rPr lang="ko-KR" altLang="en-US" dirty="0"/>
              <a:t>을 눌러 </a:t>
            </a:r>
            <a:r>
              <a:rPr lang="en-US" altLang="ko-KR" dirty="0"/>
              <a:t>setting </a:t>
            </a:r>
            <a:r>
              <a:rPr lang="ko-KR" altLang="en-US" dirty="0"/>
              <a:t>모드로 진입한다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976A9-9B77-45CF-86D0-4C982450F7AB}"/>
              </a:ext>
            </a:extLst>
          </p:cNvPr>
          <p:cNvSpPr txBox="1"/>
          <p:nvPr/>
        </p:nvSpPr>
        <p:spPr>
          <a:xfrm>
            <a:off x="2671840" y="2666633"/>
            <a:ext cx="106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Move cursor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1EC96A-DB46-4371-893D-8CCB607DAC36}"/>
              </a:ext>
            </a:extLst>
          </p:cNvPr>
          <p:cNvSpPr txBox="1"/>
          <p:nvPr/>
        </p:nvSpPr>
        <p:spPr>
          <a:xfrm>
            <a:off x="10902881" y="2626210"/>
            <a:ext cx="10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 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C4D36-95A8-4D6F-B14E-5FFB98685D2B}"/>
              </a:ext>
            </a:extLst>
          </p:cNvPr>
          <p:cNvSpPr txBox="1"/>
          <p:nvPr/>
        </p:nvSpPr>
        <p:spPr>
          <a:xfrm>
            <a:off x="10902881" y="5066563"/>
            <a:ext cx="10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confirm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0E69F-BE78-4859-8AB9-B00A2133DF5B}"/>
              </a:ext>
            </a:extLst>
          </p:cNvPr>
          <p:cNvSpPr txBox="1"/>
          <p:nvPr/>
        </p:nvSpPr>
        <p:spPr>
          <a:xfrm>
            <a:off x="2671840" y="5241858"/>
            <a:ext cx="106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 change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F1F834-49D7-4335-922B-E4C25626E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805" y="1951187"/>
            <a:ext cx="6691501" cy="4701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D1F6DA-4357-47EF-949D-0642D643FA57}"/>
              </a:ext>
            </a:extLst>
          </p:cNvPr>
          <p:cNvSpPr txBox="1"/>
          <p:nvPr/>
        </p:nvSpPr>
        <p:spPr>
          <a:xfrm>
            <a:off x="225287" y="2181225"/>
            <a:ext cx="21419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커서는 월에 위치하며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월 </a:t>
            </a:r>
            <a:r>
              <a:rPr lang="en-US" altLang="ko-KR" dirty="0"/>
              <a:t>-&gt; </a:t>
            </a:r>
            <a:r>
              <a:rPr lang="ko-KR" altLang="en-US" dirty="0"/>
              <a:t>일 </a:t>
            </a:r>
            <a:r>
              <a:rPr lang="en-US" altLang="ko-KR" dirty="0"/>
              <a:t>-&gt; </a:t>
            </a:r>
            <a:r>
              <a:rPr lang="ko-KR" altLang="en-US" dirty="0"/>
              <a:t>메모</a:t>
            </a:r>
            <a:r>
              <a:rPr lang="en-US" altLang="ko-KR" dirty="0"/>
              <a:t>(</a:t>
            </a:r>
            <a:r>
              <a:rPr lang="ko-KR" altLang="en-US" dirty="0"/>
              <a:t>첫 글자</a:t>
            </a:r>
            <a:r>
              <a:rPr lang="en-US" altLang="ko-KR" dirty="0"/>
              <a:t>) -&gt; </a:t>
            </a:r>
            <a:r>
              <a:rPr lang="ko-KR" altLang="en-US" dirty="0"/>
              <a:t>메모</a:t>
            </a:r>
            <a:r>
              <a:rPr lang="en-US" altLang="ko-KR" dirty="0"/>
              <a:t>(</a:t>
            </a:r>
            <a:r>
              <a:rPr lang="ko-KR" altLang="en-US" dirty="0"/>
              <a:t>두번째 글자</a:t>
            </a:r>
            <a:r>
              <a:rPr lang="en-US" altLang="ko-KR" dirty="0"/>
              <a:t>) -&gt; </a:t>
            </a:r>
            <a:r>
              <a:rPr lang="ko-KR" altLang="en-US" dirty="0"/>
              <a:t>메모</a:t>
            </a:r>
            <a:r>
              <a:rPr lang="en-US" altLang="ko-KR" dirty="0"/>
              <a:t>(</a:t>
            </a:r>
            <a:r>
              <a:rPr lang="ko-KR" altLang="en-US" dirty="0"/>
              <a:t>세번째 글자</a:t>
            </a:r>
            <a:r>
              <a:rPr lang="en-US" altLang="ko-KR" dirty="0"/>
              <a:t>) -&gt; </a:t>
            </a:r>
            <a:r>
              <a:rPr lang="ko-KR" altLang="en-US" dirty="0"/>
              <a:t>년 </a:t>
            </a:r>
            <a:r>
              <a:rPr lang="en-US" altLang="ko-KR" dirty="0"/>
              <a:t>-&gt; </a:t>
            </a:r>
            <a:r>
              <a:rPr lang="ko-KR" altLang="en-US" dirty="0"/>
              <a:t>월 </a:t>
            </a:r>
            <a:endParaRPr lang="en-US" altLang="ko-KR" dirty="0"/>
          </a:p>
          <a:p>
            <a:r>
              <a:rPr lang="ko-KR" altLang="en-US" dirty="0"/>
              <a:t>순으로 </a:t>
            </a:r>
            <a:r>
              <a:rPr lang="en-US" altLang="ko-KR" dirty="0"/>
              <a:t>move cursor</a:t>
            </a:r>
            <a:r>
              <a:rPr lang="ko-KR" altLang="en-US" dirty="0"/>
              <a:t>를 누르면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0C3C3-4666-41FE-A27A-1E3D9DB007BB}"/>
              </a:ext>
            </a:extLst>
          </p:cNvPr>
          <p:cNvSpPr txBox="1"/>
          <p:nvPr/>
        </p:nvSpPr>
        <p:spPr>
          <a:xfrm>
            <a:off x="8258175" y="3152775"/>
            <a:ext cx="15811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메모 부분</a:t>
            </a:r>
            <a:endParaRPr lang="en-US" altLang="ko-KR" sz="1400" dirty="0"/>
          </a:p>
          <a:p>
            <a:r>
              <a:rPr lang="ko-KR" altLang="en-US" sz="1400" dirty="0"/>
              <a:t>커서가 </a:t>
            </a:r>
            <a:r>
              <a:rPr lang="en-US" altLang="ko-KR" sz="1400" dirty="0"/>
              <a:t>1, 2, 3</a:t>
            </a:r>
            <a:r>
              <a:rPr lang="ko-KR" altLang="en-US" sz="1400" dirty="0"/>
              <a:t>번째 글자 모두 따로 이동 되지만 메모 전체를 하나로 인식하여 모든 글자가 깜빡인다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867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35672" y="163522"/>
            <a:ext cx="5022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DDAY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0D959-C768-418C-A469-55B8FA3273AC}"/>
              </a:ext>
            </a:extLst>
          </p:cNvPr>
          <p:cNvSpPr txBox="1"/>
          <p:nvPr/>
        </p:nvSpPr>
        <p:spPr>
          <a:xfrm>
            <a:off x="225287" y="1292976"/>
            <a:ext cx="622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설정이 완료되면 </a:t>
            </a:r>
            <a:r>
              <a:rPr lang="en-US" altLang="ko-KR" dirty="0"/>
              <a:t>confirm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976A9-9B77-45CF-86D0-4C982450F7AB}"/>
              </a:ext>
            </a:extLst>
          </p:cNvPr>
          <p:cNvSpPr txBox="1"/>
          <p:nvPr/>
        </p:nvSpPr>
        <p:spPr>
          <a:xfrm>
            <a:off x="2671840" y="2666633"/>
            <a:ext cx="106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Move cursor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1EC96A-DB46-4371-893D-8CCB607DAC36}"/>
              </a:ext>
            </a:extLst>
          </p:cNvPr>
          <p:cNvSpPr txBox="1"/>
          <p:nvPr/>
        </p:nvSpPr>
        <p:spPr>
          <a:xfrm>
            <a:off x="10902881" y="2626210"/>
            <a:ext cx="10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 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C4D36-95A8-4D6F-B14E-5FFB98685D2B}"/>
              </a:ext>
            </a:extLst>
          </p:cNvPr>
          <p:cNvSpPr txBox="1"/>
          <p:nvPr/>
        </p:nvSpPr>
        <p:spPr>
          <a:xfrm>
            <a:off x="10902881" y="5066563"/>
            <a:ext cx="10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confirm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0E69F-BE78-4859-8AB9-B00A2133DF5B}"/>
              </a:ext>
            </a:extLst>
          </p:cNvPr>
          <p:cNvSpPr txBox="1"/>
          <p:nvPr/>
        </p:nvSpPr>
        <p:spPr>
          <a:xfrm>
            <a:off x="2671840" y="5241858"/>
            <a:ext cx="106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 change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0C3C3-4666-41FE-A27A-1E3D9DB007BB}"/>
              </a:ext>
            </a:extLst>
          </p:cNvPr>
          <p:cNvSpPr txBox="1"/>
          <p:nvPr/>
        </p:nvSpPr>
        <p:spPr>
          <a:xfrm>
            <a:off x="8258175" y="3152775"/>
            <a:ext cx="15811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메모 부분</a:t>
            </a:r>
            <a:endParaRPr lang="en-US" altLang="ko-KR" sz="1400" dirty="0"/>
          </a:p>
          <a:p>
            <a:r>
              <a:rPr lang="ko-KR" altLang="en-US" sz="1400" dirty="0"/>
              <a:t>커서가 </a:t>
            </a:r>
            <a:r>
              <a:rPr lang="en-US" altLang="ko-KR" sz="1400" dirty="0"/>
              <a:t>1, 2, 3</a:t>
            </a:r>
            <a:r>
              <a:rPr lang="ko-KR" altLang="en-US" sz="1400" dirty="0"/>
              <a:t>번째 글자 모두 따로 이동 되지만 메모 전체를 하나로 인식하여 모든 글자가 깜빡인다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2DC1C-3EFF-4BA4-B10C-BC1508E88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113" y="1846761"/>
            <a:ext cx="6594992" cy="46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7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35672" y="163522"/>
            <a:ext cx="5022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DDAY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0D959-C768-418C-A469-55B8FA3273AC}"/>
              </a:ext>
            </a:extLst>
          </p:cNvPr>
          <p:cNvSpPr txBox="1"/>
          <p:nvPr/>
        </p:nvSpPr>
        <p:spPr>
          <a:xfrm>
            <a:off x="225287" y="1292976"/>
            <a:ext cx="622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내가 설정한 일수에서 남은 일수가 표시되며</a:t>
            </a:r>
            <a:endParaRPr lang="en-US" altLang="ko-KR" dirty="0"/>
          </a:p>
          <a:p>
            <a:r>
              <a:rPr lang="ko-KR" altLang="en-US" dirty="0"/>
              <a:t>날짜가 </a:t>
            </a:r>
            <a:r>
              <a:rPr lang="ko-KR" altLang="en-US" dirty="0" err="1"/>
              <a:t>지난경우</a:t>
            </a:r>
            <a:r>
              <a:rPr lang="ko-KR" altLang="en-US" dirty="0"/>
              <a:t> </a:t>
            </a:r>
            <a:r>
              <a:rPr lang="en-US" altLang="ko-KR" dirty="0"/>
              <a:t>+day</a:t>
            </a:r>
            <a:r>
              <a:rPr lang="ko-KR" altLang="en-US" dirty="0"/>
              <a:t>로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BD2F59-C45B-4E86-ADDF-CA8BC6FE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3" y="2205231"/>
            <a:ext cx="5859307" cy="4116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8F19D6-C0D7-4573-85EE-11BDD449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890" y="2232002"/>
            <a:ext cx="5859307" cy="41167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FAE52E-8083-46D0-AAFF-160988E552E1}"/>
              </a:ext>
            </a:extLst>
          </p:cNvPr>
          <p:cNvSpPr txBox="1"/>
          <p:nvPr/>
        </p:nvSpPr>
        <p:spPr>
          <a:xfrm>
            <a:off x="6445032" y="1360073"/>
            <a:ext cx="5375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오늘이 디데이라면 </a:t>
            </a:r>
            <a:r>
              <a:rPr lang="ko-KR" altLang="en-US" dirty="0" err="1"/>
              <a:t>타임키핑</a:t>
            </a:r>
            <a:r>
              <a:rPr lang="ko-KR" altLang="en-US" dirty="0"/>
              <a:t> 모드에서도 요일과 메모를 </a:t>
            </a:r>
            <a:r>
              <a:rPr lang="ko-KR" altLang="en-US" dirty="0" err="1"/>
              <a:t>번갈어</a:t>
            </a:r>
            <a:r>
              <a:rPr lang="ko-KR" altLang="en-US" dirty="0"/>
              <a:t> 표시해준다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33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769697" y="68829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35672" y="163522"/>
            <a:ext cx="5022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DDAY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0D959-C768-418C-A469-55B8FA3273AC}"/>
              </a:ext>
            </a:extLst>
          </p:cNvPr>
          <p:cNvSpPr txBox="1"/>
          <p:nvPr/>
        </p:nvSpPr>
        <p:spPr>
          <a:xfrm>
            <a:off x="225287" y="1292976"/>
            <a:ext cx="6699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</a:t>
            </a:r>
            <a:r>
              <a:rPr lang="en-US" altLang="ko-KR" dirty="0"/>
              <a:t>4 reset</a:t>
            </a:r>
            <a:r>
              <a:rPr lang="ko-KR" altLang="en-US" dirty="0"/>
              <a:t>을 누르면 현재 내가 보고있는 디데이가 삭제된다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디데이는 최대 </a:t>
            </a:r>
            <a:r>
              <a:rPr lang="en-US" altLang="ko-KR" dirty="0"/>
              <a:t>3</a:t>
            </a:r>
            <a:r>
              <a:rPr lang="ko-KR" altLang="en-US" dirty="0"/>
              <a:t>개까지 설정 가능하며 디데이를 </a:t>
            </a:r>
            <a:r>
              <a:rPr lang="en-US" altLang="ko-KR" dirty="0"/>
              <a:t>3</a:t>
            </a:r>
            <a:r>
              <a:rPr lang="ko-KR" altLang="en-US" dirty="0"/>
              <a:t>개 초과 설정하려고 하면 세팅을 누른 화면의 디데이가 삭제된다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디데이를 모두 삭제하면 다시 </a:t>
            </a:r>
            <a:r>
              <a:rPr lang="en-US" altLang="ko-KR" dirty="0"/>
              <a:t>O F </a:t>
            </a:r>
            <a:r>
              <a:rPr lang="en-US" altLang="ko-KR" dirty="0" err="1"/>
              <a:t>F</a:t>
            </a:r>
            <a:r>
              <a:rPr lang="ko-KR" altLang="en-US" dirty="0"/>
              <a:t>가 표시된다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976A9-9B77-45CF-86D0-4C982450F7AB}"/>
              </a:ext>
            </a:extLst>
          </p:cNvPr>
          <p:cNvSpPr txBox="1"/>
          <p:nvPr/>
        </p:nvSpPr>
        <p:spPr>
          <a:xfrm>
            <a:off x="3821995" y="3156495"/>
            <a:ext cx="10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setting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1EC96A-DB46-4371-893D-8CCB607DAC36}"/>
              </a:ext>
            </a:extLst>
          </p:cNvPr>
          <p:cNvSpPr txBox="1"/>
          <p:nvPr/>
        </p:nvSpPr>
        <p:spPr>
          <a:xfrm>
            <a:off x="11128168" y="3118302"/>
            <a:ext cx="106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Next </a:t>
            </a:r>
            <a:r>
              <a:rPr lang="en-US" altLang="ko-KR" dirty="0" err="1"/>
              <a:t>dday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C4D36-95A8-4D6F-B14E-5FFB98685D2B}"/>
              </a:ext>
            </a:extLst>
          </p:cNvPr>
          <p:cNvSpPr txBox="1"/>
          <p:nvPr/>
        </p:nvSpPr>
        <p:spPr>
          <a:xfrm>
            <a:off x="11128168" y="5558655"/>
            <a:ext cx="10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reset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0E69F-BE78-4859-8AB9-B00A2133DF5B}"/>
              </a:ext>
            </a:extLst>
          </p:cNvPr>
          <p:cNvSpPr txBox="1"/>
          <p:nvPr/>
        </p:nvSpPr>
        <p:spPr>
          <a:xfrm>
            <a:off x="3809502" y="5795424"/>
            <a:ext cx="106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 change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BB5F6F-627D-43A4-AB42-D7D0AB59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344" y="2577769"/>
            <a:ext cx="5859307" cy="4116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F97A96-DDDF-4011-B76B-D0C3CCCA29A6}"/>
              </a:ext>
            </a:extLst>
          </p:cNvPr>
          <p:cNvSpPr txBox="1"/>
          <p:nvPr/>
        </p:nvSpPr>
        <p:spPr>
          <a:xfrm>
            <a:off x="190500" y="2847975"/>
            <a:ext cx="3545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Change mode</a:t>
            </a:r>
            <a:r>
              <a:rPr lang="ko-KR" altLang="en-US" dirty="0"/>
              <a:t>를 해서 다른 모드에서 디데이모드로 이전해 오면 내가 이전에 보던 디데이가 표시된다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디데이는 시간 순으로 쌓이며 디데이를 삭제하면 다음 디데이를 보여준다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76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6261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Manual for Timer</a:t>
              </a:r>
              <a:endParaRPr lang="ko-KR" altLang="en-US" sz="4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264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93029" y="-124599"/>
            <a:ext cx="5100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299866"/>
            <a:ext cx="113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Timer</a:t>
            </a:r>
          </a:p>
          <a:p>
            <a:r>
              <a:rPr lang="en-US" altLang="ko-KR" dirty="0"/>
              <a:t>1. Timer </a:t>
            </a:r>
            <a:r>
              <a:rPr lang="ko-KR" altLang="en-US" dirty="0"/>
              <a:t>모드는 시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 순으로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err="1"/>
              <a:t>초기화되어있고</a:t>
            </a:r>
            <a:r>
              <a:rPr lang="en-US" altLang="ko-KR" dirty="0"/>
              <a:t>, </a:t>
            </a:r>
            <a:r>
              <a:rPr lang="ko-KR" altLang="en-US" dirty="0"/>
              <a:t>사용자가 시간을 설정하였다면 그 시간을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BCB870-3AE7-4E74-9E6A-B03C64E6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570" y="2222545"/>
            <a:ext cx="6180374" cy="4342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DCE14-4A8E-4362-BBEA-EC4D54155227}"/>
              </a:ext>
            </a:extLst>
          </p:cNvPr>
          <p:cNvSpPr txBox="1"/>
          <p:nvPr/>
        </p:nvSpPr>
        <p:spPr>
          <a:xfrm>
            <a:off x="3693111" y="3798582"/>
            <a:ext cx="81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B2809-FA30-43DF-AB86-A8F041B7B72A}"/>
              </a:ext>
            </a:extLst>
          </p:cNvPr>
          <p:cNvSpPr txBox="1"/>
          <p:nvPr/>
        </p:nvSpPr>
        <p:spPr>
          <a:xfrm>
            <a:off x="5426537" y="3851769"/>
            <a:ext cx="81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분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1BCB7-32EF-4428-81B4-CF18DF710146}"/>
              </a:ext>
            </a:extLst>
          </p:cNvPr>
          <p:cNvSpPr txBox="1"/>
          <p:nvPr/>
        </p:nvSpPr>
        <p:spPr>
          <a:xfrm>
            <a:off x="7159963" y="3938853"/>
            <a:ext cx="81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669178-4FAA-4288-A0EA-AD5250E322F4}"/>
              </a:ext>
            </a:extLst>
          </p:cNvPr>
          <p:cNvSpPr txBox="1"/>
          <p:nvPr/>
        </p:nvSpPr>
        <p:spPr>
          <a:xfrm>
            <a:off x="2471037" y="2904813"/>
            <a:ext cx="10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setting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48B0E-435C-4D10-9DD3-6FBA5486767E}"/>
              </a:ext>
            </a:extLst>
          </p:cNvPr>
          <p:cNvSpPr txBox="1"/>
          <p:nvPr/>
        </p:nvSpPr>
        <p:spPr>
          <a:xfrm>
            <a:off x="2339351" y="4805430"/>
            <a:ext cx="1053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Change mode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06DA3C-C63B-44A6-B8F3-C96D3EE67DA7}"/>
              </a:ext>
            </a:extLst>
          </p:cNvPr>
          <p:cNvSpPr txBox="1"/>
          <p:nvPr/>
        </p:nvSpPr>
        <p:spPr>
          <a:xfrm>
            <a:off x="7690447" y="4960723"/>
            <a:ext cx="213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Reset</a:t>
            </a:r>
            <a:r>
              <a:rPr lang="ko-KR" altLang="en-US" dirty="0"/>
              <a:t>또는 </a:t>
            </a:r>
            <a:r>
              <a:rPr lang="en-US" altLang="ko-KR" dirty="0"/>
              <a:t>confirm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FC4392-209B-4D82-BB86-1E981D8A7EED}"/>
              </a:ext>
            </a:extLst>
          </p:cNvPr>
          <p:cNvSpPr txBox="1"/>
          <p:nvPr/>
        </p:nvSpPr>
        <p:spPr>
          <a:xfrm>
            <a:off x="7495156" y="2457482"/>
            <a:ext cx="34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Setting</a:t>
            </a:r>
            <a:r>
              <a:rPr lang="ko-KR" altLang="en-US" dirty="0"/>
              <a:t>일 때는 </a:t>
            </a:r>
            <a:r>
              <a:rPr lang="en-US" altLang="ko-KR" dirty="0"/>
              <a:t>Add timer, </a:t>
            </a:r>
            <a:r>
              <a:rPr lang="ko-KR" altLang="en-US" dirty="0"/>
              <a:t>그 외에는 </a:t>
            </a:r>
            <a:r>
              <a:rPr lang="en-US" altLang="ko-KR" dirty="0"/>
              <a:t>Pause </a:t>
            </a:r>
            <a:r>
              <a:rPr lang="ko-KR" altLang="en-US" dirty="0"/>
              <a:t>또는 </a:t>
            </a:r>
            <a:r>
              <a:rPr lang="en-US" altLang="ko-KR" dirty="0"/>
              <a:t>Start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32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93029" y="-124599"/>
            <a:ext cx="5100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286419"/>
            <a:ext cx="1135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Timer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을 클릭하면 </a:t>
            </a:r>
            <a:r>
              <a:rPr lang="en-US" altLang="ko-KR" dirty="0"/>
              <a:t>Set Timer</a:t>
            </a:r>
            <a:r>
              <a:rPr lang="ko-KR" altLang="en-US" dirty="0"/>
              <a:t>로 진입한다</a:t>
            </a:r>
            <a:r>
              <a:rPr lang="en-US" altLang="ko-KR" dirty="0"/>
              <a:t>. </a:t>
            </a:r>
            <a:r>
              <a:rPr lang="en-US" altLang="ko-KR" dirty="0" err="1"/>
              <a:t>SetTimer</a:t>
            </a:r>
            <a:r>
              <a:rPr lang="en-US" altLang="ko-KR" dirty="0"/>
              <a:t> </a:t>
            </a:r>
            <a:r>
              <a:rPr lang="ko-KR" altLang="en-US" dirty="0"/>
              <a:t>모드에서 버튼 </a:t>
            </a:r>
            <a:r>
              <a:rPr lang="en-US" altLang="ko-KR" dirty="0"/>
              <a:t>1</a:t>
            </a:r>
            <a:r>
              <a:rPr lang="ko-KR" altLang="en-US" dirty="0"/>
              <a:t>을 누르면 시</a:t>
            </a:r>
            <a:r>
              <a:rPr lang="en-US" altLang="ko-KR" dirty="0"/>
              <a:t>, </a:t>
            </a:r>
            <a:r>
              <a:rPr lang="ko-KR" altLang="en-US" dirty="0"/>
              <a:t>분 초 순서대로 시간을 설정할 수 있다</a:t>
            </a:r>
            <a:r>
              <a:rPr lang="en-US" altLang="ko-KR" dirty="0"/>
              <a:t>. </a:t>
            </a:r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로 </a:t>
            </a:r>
            <a:r>
              <a:rPr lang="en-US" altLang="ko-KR" dirty="0"/>
              <a:t>+1</a:t>
            </a:r>
            <a:r>
              <a:rPr lang="ko-KR" altLang="en-US" dirty="0"/>
              <a:t>씩 증가시키며</a:t>
            </a:r>
            <a:r>
              <a:rPr lang="en-US" altLang="ko-KR" dirty="0"/>
              <a:t>, </a:t>
            </a:r>
            <a:r>
              <a:rPr lang="ko-KR" altLang="en-US" dirty="0"/>
              <a:t>시는 </a:t>
            </a:r>
            <a:r>
              <a:rPr lang="en-US" altLang="ko-KR" dirty="0"/>
              <a:t>23, </a:t>
            </a:r>
            <a:r>
              <a:rPr lang="ko-KR" altLang="en-US" dirty="0"/>
              <a:t>분과 초는 </a:t>
            </a:r>
            <a:r>
              <a:rPr lang="en-US" altLang="ko-KR" dirty="0"/>
              <a:t>59</a:t>
            </a:r>
            <a:r>
              <a:rPr lang="ko-KR" altLang="en-US" dirty="0"/>
              <a:t>까지 설정할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버튼 </a:t>
            </a:r>
            <a:r>
              <a:rPr lang="en-US" altLang="ko-KR" dirty="0"/>
              <a:t>4</a:t>
            </a:r>
            <a:r>
              <a:rPr lang="ko-KR" altLang="en-US" dirty="0"/>
              <a:t>를 누르면 설정한 시간이 저장되고 </a:t>
            </a:r>
            <a:r>
              <a:rPr lang="en-US" altLang="ko-KR" dirty="0"/>
              <a:t>Set Timer</a:t>
            </a:r>
            <a:r>
              <a:rPr lang="ko-KR" altLang="en-US" dirty="0"/>
              <a:t>를 빠져나온다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511A6-5675-4243-B9C5-E35CA420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57" y="2478523"/>
            <a:ext cx="5672903" cy="39857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5339B3-FE0B-4602-A7C4-4248083A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0" y="2481984"/>
            <a:ext cx="5578805" cy="3919631"/>
          </a:xfrm>
          <a:prstGeom prst="rect">
            <a:avLst/>
          </a:prstGeom>
        </p:spPr>
      </p:pic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777ED62E-DC85-44F7-A3A6-09432867D5C1}"/>
              </a:ext>
            </a:extLst>
          </p:cNvPr>
          <p:cNvSpPr/>
          <p:nvPr/>
        </p:nvSpPr>
        <p:spPr>
          <a:xfrm>
            <a:off x="265781" y="3765177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6BBB14FD-3653-44BE-BA11-6FFBB42F36F7}"/>
              </a:ext>
            </a:extLst>
          </p:cNvPr>
          <p:cNvSpPr/>
          <p:nvPr/>
        </p:nvSpPr>
        <p:spPr>
          <a:xfrm rot="5400000">
            <a:off x="5952912" y="4155511"/>
            <a:ext cx="28617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A19F23-EB03-49B9-9522-5D124127CAB2}"/>
              </a:ext>
            </a:extLst>
          </p:cNvPr>
          <p:cNvSpPr txBox="1"/>
          <p:nvPr/>
        </p:nvSpPr>
        <p:spPr>
          <a:xfrm>
            <a:off x="40638" y="3049797"/>
            <a:ext cx="152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(1)setting</a:t>
            </a:r>
            <a:endParaRPr lang="ko-KR" altLang="en-US" dirty="0"/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EC772CB6-F750-4D04-AE84-9BF0FB5F27F2}"/>
              </a:ext>
            </a:extLst>
          </p:cNvPr>
          <p:cNvSpPr/>
          <p:nvPr/>
        </p:nvSpPr>
        <p:spPr>
          <a:xfrm>
            <a:off x="11679803" y="3845959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D145EA02-681C-4F0C-838F-2E0F686E5446}"/>
              </a:ext>
            </a:extLst>
          </p:cNvPr>
          <p:cNvSpPr/>
          <p:nvPr/>
        </p:nvSpPr>
        <p:spPr>
          <a:xfrm>
            <a:off x="11679803" y="5831598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701FB-33EE-4EE6-BBDB-6503A75E2C17}"/>
              </a:ext>
            </a:extLst>
          </p:cNvPr>
          <p:cNvSpPr txBox="1"/>
          <p:nvPr/>
        </p:nvSpPr>
        <p:spPr>
          <a:xfrm>
            <a:off x="11303882" y="4917040"/>
            <a:ext cx="128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(3)confirm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8ACD68-9A0D-449E-948B-7184CB059452}"/>
              </a:ext>
            </a:extLst>
          </p:cNvPr>
          <p:cNvSpPr txBox="1"/>
          <p:nvPr/>
        </p:nvSpPr>
        <p:spPr>
          <a:xfrm>
            <a:off x="11454661" y="2824302"/>
            <a:ext cx="1053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(2)Add Timer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696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576359" y="207353"/>
            <a:ext cx="3398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Build Manual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5CFB07-5EE4-44A9-BB1A-5FA12113A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48" y="1623926"/>
            <a:ext cx="3389877" cy="470584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2BB56C-FE19-4494-A6E4-4A1528956BE0}"/>
              </a:ext>
            </a:extLst>
          </p:cNvPr>
          <p:cNvCxnSpPr>
            <a:cxnSpLocks/>
          </p:cNvCxnSpPr>
          <p:nvPr/>
        </p:nvCxnSpPr>
        <p:spPr>
          <a:xfrm flipH="1">
            <a:off x="5720371" y="2904813"/>
            <a:ext cx="1230845" cy="640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2BDA4B-646E-41E8-882D-FFA2A010CFB3}"/>
              </a:ext>
            </a:extLst>
          </p:cNvPr>
          <p:cNvSpPr txBox="1"/>
          <p:nvPr/>
        </p:nvSpPr>
        <p:spPr>
          <a:xfrm>
            <a:off x="6809173" y="2314569"/>
            <a:ext cx="421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Main()</a:t>
            </a:r>
            <a:r>
              <a:rPr lang="ko-KR" altLang="en-US" dirty="0"/>
              <a:t>의 위치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/main/java/Controller/Watch.java)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43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93029" y="-124599"/>
            <a:ext cx="5100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520169"/>
            <a:ext cx="1135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Timer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시간 설정 도중 버튼 </a:t>
            </a:r>
            <a:r>
              <a:rPr lang="en-US" altLang="ko-KR" dirty="0"/>
              <a:t>4</a:t>
            </a:r>
            <a:r>
              <a:rPr lang="ko-KR" altLang="en-US" dirty="0"/>
              <a:t>를 클릭하지 않고 버튼</a:t>
            </a:r>
            <a:r>
              <a:rPr lang="en-US" altLang="ko-KR" dirty="0"/>
              <a:t>3</a:t>
            </a:r>
            <a:r>
              <a:rPr lang="ko-KR" altLang="en-US" dirty="0"/>
              <a:t>을 누르면 설정한 시간이 저장되지 않고 다음 모드로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3E3FAC-280D-4F76-BF80-51D073EF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4" y="2535693"/>
            <a:ext cx="5672903" cy="39857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DE7311-16B9-4D2E-830E-C69A97A8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484" y="2535693"/>
            <a:ext cx="5672903" cy="3985743"/>
          </a:xfrm>
          <a:prstGeom prst="rect">
            <a:avLst/>
          </a:prstGeom>
        </p:spPr>
      </p:pic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9F280287-6C31-4B85-82E7-E6C0B6267255}"/>
              </a:ext>
            </a:extLst>
          </p:cNvPr>
          <p:cNvSpPr/>
          <p:nvPr/>
        </p:nvSpPr>
        <p:spPr>
          <a:xfrm rot="5400000">
            <a:off x="5952912" y="4155511"/>
            <a:ext cx="28617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334F76EF-8693-4BD1-A4F4-38ADF9D08C89}"/>
              </a:ext>
            </a:extLst>
          </p:cNvPr>
          <p:cNvSpPr/>
          <p:nvPr/>
        </p:nvSpPr>
        <p:spPr>
          <a:xfrm>
            <a:off x="184647" y="5714569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EED449-79E2-4044-8009-0EF167278FA4}"/>
              </a:ext>
            </a:extLst>
          </p:cNvPr>
          <p:cNvSpPr txBox="1"/>
          <p:nvPr/>
        </p:nvSpPr>
        <p:spPr>
          <a:xfrm>
            <a:off x="-40495" y="4786665"/>
            <a:ext cx="1053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Change 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18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9076ECF-BF69-48BB-A9CE-0532C13B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3" y="2260559"/>
            <a:ext cx="5319811" cy="429797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93029" y="-124599"/>
            <a:ext cx="5100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317359"/>
            <a:ext cx="1135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Timer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설정한 시간을 초기화하고 싶으면 버튼 </a:t>
            </a:r>
            <a:r>
              <a:rPr lang="en-US" altLang="ko-KR" dirty="0"/>
              <a:t>4</a:t>
            </a:r>
            <a:r>
              <a:rPr lang="ko-KR" altLang="en-US" dirty="0"/>
              <a:t>를 누르면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/>
              <a:t>0</a:t>
            </a:r>
            <a:r>
              <a:rPr lang="ko-KR" altLang="en-US" dirty="0"/>
              <a:t>분 </a:t>
            </a:r>
            <a:r>
              <a:rPr lang="en-US" altLang="ko-KR" dirty="0"/>
              <a:t>0</a:t>
            </a:r>
            <a:r>
              <a:rPr lang="ko-KR" altLang="en-US" dirty="0"/>
              <a:t>초로 초기화된다</a:t>
            </a:r>
            <a:r>
              <a:rPr lang="en-US" altLang="ko-KR" dirty="0"/>
              <a:t>. </a:t>
            </a:r>
            <a:r>
              <a:rPr lang="ko-KR" altLang="en-US" dirty="0"/>
              <a:t>타이머가 동작하는 중에도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FE096D-D9D3-4CF4-9D5E-67E68D57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23" y="2222546"/>
            <a:ext cx="5663190" cy="4316116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FA851F3A-E867-4CCD-A7AF-8105F361A90E}"/>
              </a:ext>
            </a:extLst>
          </p:cNvPr>
          <p:cNvSpPr/>
          <p:nvPr/>
        </p:nvSpPr>
        <p:spPr>
          <a:xfrm rot="5400000">
            <a:off x="5757430" y="4160510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51B278F8-1A37-4E17-A4CF-54B329CFEC8E}"/>
              </a:ext>
            </a:extLst>
          </p:cNvPr>
          <p:cNvSpPr/>
          <p:nvPr/>
        </p:nvSpPr>
        <p:spPr>
          <a:xfrm>
            <a:off x="5126892" y="5607995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2DF64-49CA-42BD-9A9B-8E3C26D9E57D}"/>
              </a:ext>
            </a:extLst>
          </p:cNvPr>
          <p:cNvSpPr txBox="1"/>
          <p:nvPr/>
        </p:nvSpPr>
        <p:spPr>
          <a:xfrm>
            <a:off x="4901750" y="4937085"/>
            <a:ext cx="10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00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9076ECF-BF69-48BB-A9CE-0532C13B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3" y="2260559"/>
            <a:ext cx="5319811" cy="429797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93029" y="-124599"/>
            <a:ext cx="5100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317359"/>
            <a:ext cx="1135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Timer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타이머를 시작하고 싶으면 버튼 </a:t>
            </a:r>
            <a:r>
              <a:rPr lang="en-US" altLang="ko-KR" dirty="0"/>
              <a:t>2</a:t>
            </a:r>
            <a:r>
              <a:rPr lang="ko-KR" altLang="en-US" dirty="0"/>
              <a:t>를 누른다</a:t>
            </a:r>
            <a:r>
              <a:rPr lang="en-US" altLang="ko-KR" dirty="0"/>
              <a:t>. </a:t>
            </a:r>
            <a:r>
              <a:rPr lang="ko-KR" altLang="en-US" dirty="0"/>
              <a:t>타이머가 동작 중일 때 버튼 </a:t>
            </a:r>
            <a:r>
              <a:rPr lang="en-US" altLang="ko-KR" dirty="0"/>
              <a:t>2</a:t>
            </a:r>
            <a:r>
              <a:rPr lang="ko-KR" altLang="en-US" dirty="0"/>
              <a:t>를 누르면 타이머가 일시정지 된다</a:t>
            </a:r>
            <a:r>
              <a:rPr lang="en-US" altLang="ko-KR" dirty="0"/>
              <a:t>. </a:t>
            </a:r>
            <a:r>
              <a:rPr lang="ko-KR" altLang="en-US" dirty="0"/>
              <a:t>타이머를 다시 시작하고 싶으면 다시 버튼 </a:t>
            </a:r>
            <a:r>
              <a:rPr lang="en-US" altLang="ko-KR" dirty="0"/>
              <a:t>2</a:t>
            </a:r>
            <a:r>
              <a:rPr lang="ko-KR" altLang="en-US" dirty="0"/>
              <a:t>를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FA851F3A-E867-4CCD-A7AF-8105F361A90E}"/>
              </a:ext>
            </a:extLst>
          </p:cNvPr>
          <p:cNvSpPr/>
          <p:nvPr/>
        </p:nvSpPr>
        <p:spPr>
          <a:xfrm rot="5400000">
            <a:off x="5757430" y="4160510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51B278F8-1A37-4E17-A4CF-54B329CFEC8E}"/>
              </a:ext>
            </a:extLst>
          </p:cNvPr>
          <p:cNvSpPr/>
          <p:nvPr/>
        </p:nvSpPr>
        <p:spPr>
          <a:xfrm>
            <a:off x="5126892" y="3692374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9219E7-49C8-4292-8B32-AAF83F553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81" y="2240689"/>
            <a:ext cx="5702136" cy="42807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C79E8B-BCE8-4F63-9A3F-1124A53D0766}"/>
              </a:ext>
            </a:extLst>
          </p:cNvPr>
          <p:cNvSpPr txBox="1"/>
          <p:nvPr/>
        </p:nvSpPr>
        <p:spPr>
          <a:xfrm>
            <a:off x="4901750" y="2544742"/>
            <a:ext cx="1053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Start</a:t>
            </a:r>
            <a:r>
              <a:rPr lang="ko-KR" altLang="en-US" dirty="0"/>
              <a:t>또는</a:t>
            </a:r>
            <a:r>
              <a:rPr lang="en-US" altLang="ko-KR" dirty="0"/>
              <a:t>Pause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06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9076ECF-BF69-48BB-A9CE-0532C13B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3" y="2260559"/>
            <a:ext cx="5319811" cy="429797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93029" y="-124599"/>
            <a:ext cx="5100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317359"/>
            <a:ext cx="113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Timer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타이머를 시작한 후 버튼 </a:t>
            </a:r>
            <a:r>
              <a:rPr lang="en-US" altLang="ko-KR" dirty="0"/>
              <a:t>3</a:t>
            </a:r>
            <a:r>
              <a:rPr lang="ko-KR" altLang="en-US" dirty="0"/>
              <a:t>을 눌러 모드를 체인지해도 타이머의 시간은 흘러간다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FA851F3A-E867-4CCD-A7AF-8105F361A90E}"/>
              </a:ext>
            </a:extLst>
          </p:cNvPr>
          <p:cNvSpPr/>
          <p:nvPr/>
        </p:nvSpPr>
        <p:spPr>
          <a:xfrm rot="5400000">
            <a:off x="5757430" y="4160510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51B278F8-1A37-4E17-A4CF-54B329CFEC8E}"/>
              </a:ext>
            </a:extLst>
          </p:cNvPr>
          <p:cNvSpPr/>
          <p:nvPr/>
        </p:nvSpPr>
        <p:spPr>
          <a:xfrm>
            <a:off x="225287" y="5714569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F2358C-D49E-4BDD-B193-D5357E8A2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23" y="2274171"/>
            <a:ext cx="5642205" cy="4297972"/>
          </a:xfrm>
          <a:prstGeom prst="rect">
            <a:avLst/>
          </a:prstGeom>
        </p:spPr>
      </p:pic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70902DA2-B497-40B0-9B37-59170BE549C5}"/>
              </a:ext>
            </a:extLst>
          </p:cNvPr>
          <p:cNvSpPr/>
          <p:nvPr/>
        </p:nvSpPr>
        <p:spPr>
          <a:xfrm>
            <a:off x="5126892" y="3658698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6F2C8-6C81-4526-B26F-43C69EE8A88A}"/>
              </a:ext>
            </a:extLst>
          </p:cNvPr>
          <p:cNvSpPr txBox="1"/>
          <p:nvPr/>
        </p:nvSpPr>
        <p:spPr>
          <a:xfrm>
            <a:off x="0" y="4749569"/>
            <a:ext cx="1053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Change mode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2E6B7-D32F-4094-8F5F-09B45F53818E}"/>
              </a:ext>
            </a:extLst>
          </p:cNvPr>
          <p:cNvSpPr txBox="1"/>
          <p:nvPr/>
        </p:nvSpPr>
        <p:spPr>
          <a:xfrm>
            <a:off x="4901750" y="2720498"/>
            <a:ext cx="10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52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196150-EED1-4990-B77B-E03F1450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4" y="2311853"/>
            <a:ext cx="5568737" cy="4137502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793029" y="-124599"/>
            <a:ext cx="5100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Timer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A7DA4-9430-4BC9-9B2A-1E915068C15D}"/>
              </a:ext>
            </a:extLst>
          </p:cNvPr>
          <p:cNvSpPr txBox="1"/>
          <p:nvPr/>
        </p:nvSpPr>
        <p:spPr>
          <a:xfrm>
            <a:off x="416560" y="1317359"/>
            <a:ext cx="1135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Timer</a:t>
            </a:r>
          </a:p>
          <a:p>
            <a:r>
              <a:rPr lang="en-US" altLang="ko-KR" dirty="0"/>
              <a:t>7. </a:t>
            </a:r>
            <a:r>
              <a:rPr lang="ko-KR" altLang="en-US" dirty="0"/>
              <a:t>타이머가 동작 중 시간이 다 되어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/>
              <a:t>0</a:t>
            </a:r>
            <a:r>
              <a:rPr lang="ko-KR" altLang="en-US" dirty="0"/>
              <a:t>분 </a:t>
            </a:r>
            <a:r>
              <a:rPr lang="en-US" altLang="ko-KR" dirty="0"/>
              <a:t>0</a:t>
            </a:r>
            <a:r>
              <a:rPr lang="ko-KR" altLang="en-US" dirty="0"/>
              <a:t>초가 되면 알람이 울리며</a:t>
            </a:r>
            <a:r>
              <a:rPr lang="en-US" altLang="ko-KR" dirty="0"/>
              <a:t>, </a:t>
            </a:r>
            <a:r>
              <a:rPr lang="ko-KR" altLang="en-US" dirty="0"/>
              <a:t>다시 타이머를 설정하고 싶으면 아무 버튼을 눌러 알람을 꺼야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FE096D-D9D3-4CF4-9D5E-67E68D57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23" y="2308324"/>
            <a:ext cx="5663190" cy="4230338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FA851F3A-E867-4CCD-A7AF-8105F361A90E}"/>
              </a:ext>
            </a:extLst>
          </p:cNvPr>
          <p:cNvSpPr/>
          <p:nvPr/>
        </p:nvSpPr>
        <p:spPr>
          <a:xfrm rot="5400000">
            <a:off x="5840507" y="4155511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9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626173" y="3160525"/>
              <a:ext cx="50356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Manual for set activator</a:t>
              </a:r>
              <a:endParaRPr lang="ko-KR" altLang="en-US" sz="4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05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2819204" y="-124599"/>
            <a:ext cx="7048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set activator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0F0B5-16DE-429C-B2DD-D10D4DB7F4D7}"/>
              </a:ext>
            </a:extLst>
          </p:cNvPr>
          <p:cNvSpPr txBox="1"/>
          <p:nvPr/>
        </p:nvSpPr>
        <p:spPr>
          <a:xfrm>
            <a:off x="416560" y="1520169"/>
            <a:ext cx="1135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SetActive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en-US" altLang="ko-KR" dirty="0" err="1"/>
              <a:t>TimeKeeping</a:t>
            </a:r>
            <a:r>
              <a:rPr lang="en-US" altLang="ko-KR" dirty="0"/>
              <a:t> </a:t>
            </a:r>
            <a:r>
              <a:rPr lang="ko-KR" altLang="en-US" dirty="0"/>
              <a:t>모드에서 버튼 </a:t>
            </a:r>
            <a:r>
              <a:rPr lang="en-US" altLang="ko-KR" dirty="0"/>
              <a:t>2</a:t>
            </a:r>
            <a:r>
              <a:rPr lang="ko-KR" altLang="en-US" dirty="0"/>
              <a:t>번을 클릭하여 </a:t>
            </a:r>
            <a:r>
              <a:rPr lang="en-US" altLang="ko-KR" dirty="0" err="1"/>
              <a:t>setActiveFunction</a:t>
            </a:r>
            <a:r>
              <a:rPr lang="en-US" altLang="ko-KR" dirty="0"/>
              <a:t> </a:t>
            </a:r>
            <a:r>
              <a:rPr lang="ko-KR" altLang="en-US" dirty="0"/>
              <a:t>모드로 진입할 수 있으며 변경 가능한 모드는 알람</a:t>
            </a:r>
            <a:r>
              <a:rPr lang="en-US" altLang="ko-KR" dirty="0"/>
              <a:t>(arm), </a:t>
            </a:r>
            <a:r>
              <a:rPr lang="ko-KR" altLang="en-US" dirty="0"/>
              <a:t>세계시간</a:t>
            </a:r>
            <a:r>
              <a:rPr lang="en-US" altLang="ko-KR" dirty="0"/>
              <a:t>(</a:t>
            </a:r>
            <a:r>
              <a:rPr lang="en-US" altLang="ko-KR" dirty="0" err="1"/>
              <a:t>wdt</a:t>
            </a:r>
            <a:r>
              <a:rPr lang="en-US" altLang="ko-KR" dirty="0"/>
              <a:t>), </a:t>
            </a:r>
            <a:r>
              <a:rPr lang="ko-KR" altLang="en-US" dirty="0"/>
              <a:t>스톱워치</a:t>
            </a:r>
            <a:r>
              <a:rPr lang="en-US" altLang="ko-KR" dirty="0"/>
              <a:t>(</a:t>
            </a:r>
            <a:r>
              <a:rPr lang="en-US" altLang="ko-KR" dirty="0" err="1"/>
              <a:t>stw</a:t>
            </a:r>
            <a:r>
              <a:rPr lang="en-US" altLang="ko-KR" dirty="0"/>
              <a:t>), </a:t>
            </a:r>
            <a:r>
              <a:rPr lang="ko-KR" altLang="en-US" dirty="0"/>
              <a:t>디데이</a:t>
            </a:r>
            <a:r>
              <a:rPr lang="en-US" altLang="ko-KR" dirty="0"/>
              <a:t>(</a:t>
            </a:r>
            <a:r>
              <a:rPr lang="en-US" altLang="ko-KR" dirty="0" err="1"/>
              <a:t>ddy</a:t>
            </a:r>
            <a:r>
              <a:rPr lang="en-US" altLang="ko-KR" dirty="0"/>
              <a:t>), </a:t>
            </a:r>
            <a:r>
              <a:rPr lang="ko-KR" altLang="en-US" dirty="0"/>
              <a:t>타이머</a:t>
            </a:r>
            <a:r>
              <a:rPr lang="en-US" altLang="ko-KR" dirty="0"/>
              <a:t>(</a:t>
            </a:r>
            <a:r>
              <a:rPr lang="en-US" altLang="ko-KR" dirty="0" err="1"/>
              <a:t>tmr</a:t>
            </a:r>
            <a:r>
              <a:rPr lang="en-US" altLang="ko-KR" dirty="0"/>
              <a:t>)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64C853-B3EA-48F7-A3FC-896883C9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2548647"/>
            <a:ext cx="9765539" cy="38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5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2819204" y="-124599"/>
            <a:ext cx="7048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set activator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0F0B5-16DE-429C-B2DD-D10D4DB7F4D7}"/>
              </a:ext>
            </a:extLst>
          </p:cNvPr>
          <p:cNvSpPr txBox="1"/>
          <p:nvPr/>
        </p:nvSpPr>
        <p:spPr>
          <a:xfrm>
            <a:off x="416560" y="1520169"/>
            <a:ext cx="113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SetActive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번을 클릭하여 다음 모드를 </a:t>
            </a:r>
            <a:r>
              <a:rPr lang="en-US" altLang="ko-KR" dirty="0"/>
              <a:t>on / off 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24F5E7-99E0-48E7-92D1-B41892FB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56" y="2129517"/>
            <a:ext cx="10403174" cy="4286910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337F4671-8394-48F9-86DB-D58B676D8B06}"/>
              </a:ext>
            </a:extLst>
          </p:cNvPr>
          <p:cNvSpPr/>
          <p:nvPr/>
        </p:nvSpPr>
        <p:spPr>
          <a:xfrm>
            <a:off x="749030" y="3429000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E1DEF2-BBB0-42A2-9448-3D11CF7D59D9}"/>
              </a:ext>
            </a:extLst>
          </p:cNvPr>
          <p:cNvSpPr/>
          <p:nvPr/>
        </p:nvSpPr>
        <p:spPr>
          <a:xfrm>
            <a:off x="8190689" y="2762655"/>
            <a:ext cx="924128" cy="4863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07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855E02-48A3-4668-A64E-C3578954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83" y="2222545"/>
            <a:ext cx="9827664" cy="432935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2819204" y="-124599"/>
            <a:ext cx="7048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set activator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0F0B5-16DE-429C-B2DD-D10D4DB7F4D7}"/>
              </a:ext>
            </a:extLst>
          </p:cNvPr>
          <p:cNvSpPr txBox="1"/>
          <p:nvPr/>
        </p:nvSpPr>
        <p:spPr>
          <a:xfrm>
            <a:off x="416560" y="1520169"/>
            <a:ext cx="113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SetActive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번을 클릭하여 기능이 </a:t>
            </a:r>
            <a:r>
              <a:rPr lang="en-US" altLang="ko-KR" dirty="0"/>
              <a:t>on</a:t>
            </a:r>
            <a:r>
              <a:rPr lang="ko-KR" altLang="en-US" dirty="0"/>
              <a:t>이면 </a:t>
            </a:r>
            <a:r>
              <a:rPr lang="en-US" altLang="ko-KR" dirty="0"/>
              <a:t>off</a:t>
            </a:r>
            <a:r>
              <a:rPr lang="ko-KR" altLang="en-US" dirty="0"/>
              <a:t>로</a:t>
            </a:r>
            <a:r>
              <a:rPr lang="en-US" altLang="ko-KR" dirty="0"/>
              <a:t>, off</a:t>
            </a:r>
            <a:r>
              <a:rPr lang="ko-KR" altLang="en-US" dirty="0"/>
              <a:t>이면 </a:t>
            </a:r>
            <a:r>
              <a:rPr lang="en-US" altLang="ko-KR" dirty="0"/>
              <a:t>on</a:t>
            </a:r>
            <a:r>
              <a:rPr lang="ko-KR" altLang="en-US" dirty="0"/>
              <a:t>으로 전환할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03B48218-8EDE-4B2F-AA28-023A6E6CB570}"/>
              </a:ext>
            </a:extLst>
          </p:cNvPr>
          <p:cNvSpPr/>
          <p:nvPr/>
        </p:nvSpPr>
        <p:spPr>
          <a:xfrm>
            <a:off x="9766571" y="3506822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21A15EC-C834-440E-BB53-C6295A0BD421}"/>
              </a:ext>
            </a:extLst>
          </p:cNvPr>
          <p:cNvSpPr/>
          <p:nvPr/>
        </p:nvSpPr>
        <p:spPr>
          <a:xfrm>
            <a:off x="4945151" y="2845524"/>
            <a:ext cx="924128" cy="4863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63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2819204" y="-124599"/>
            <a:ext cx="7048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set activator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0F0B5-16DE-429C-B2DD-D10D4DB7F4D7}"/>
              </a:ext>
            </a:extLst>
          </p:cNvPr>
          <p:cNvSpPr txBox="1"/>
          <p:nvPr/>
        </p:nvSpPr>
        <p:spPr>
          <a:xfrm>
            <a:off x="416560" y="1520169"/>
            <a:ext cx="113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SetActive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버튼 </a:t>
            </a:r>
            <a:r>
              <a:rPr lang="en-US" altLang="ko-KR" dirty="0"/>
              <a:t>3</a:t>
            </a:r>
            <a:r>
              <a:rPr lang="ko-KR" altLang="en-US" dirty="0"/>
              <a:t>번을 누르면 동작하지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6A7EB53-AE79-49DA-A71B-AF221501F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81" y="2209303"/>
            <a:ext cx="9827664" cy="4329358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B5C284B6-9271-481F-85C1-E62600AAE01E}"/>
              </a:ext>
            </a:extLst>
          </p:cNvPr>
          <p:cNvSpPr/>
          <p:nvPr/>
        </p:nvSpPr>
        <p:spPr>
          <a:xfrm>
            <a:off x="846308" y="5598269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8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576359" y="207353"/>
            <a:ext cx="3398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Build Manual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10A960-CE4B-4BE3-AEDF-CCE460C0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25" y="2454082"/>
            <a:ext cx="6873836" cy="361219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8FBB15-EEDA-4835-9215-EDF986D37835}"/>
              </a:ext>
            </a:extLst>
          </p:cNvPr>
          <p:cNvCxnSpPr>
            <a:cxnSpLocks/>
          </p:cNvCxnSpPr>
          <p:nvPr/>
        </p:nvCxnSpPr>
        <p:spPr>
          <a:xfrm>
            <a:off x="2041864" y="2042936"/>
            <a:ext cx="1056443" cy="1263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BD0E-3FB3-4317-8751-4B068C051810}"/>
              </a:ext>
            </a:extLst>
          </p:cNvPr>
          <p:cNvSpPr txBox="1"/>
          <p:nvPr/>
        </p:nvSpPr>
        <p:spPr>
          <a:xfrm>
            <a:off x="204751" y="1674960"/>
            <a:ext cx="358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 후</a:t>
            </a:r>
            <a:r>
              <a:rPr lang="en-US" altLang="ko-KR" dirty="0"/>
              <a:t>, Run</a:t>
            </a:r>
            <a:r>
              <a:rPr lang="ko-KR" altLang="en-US" dirty="0"/>
              <a:t> </a:t>
            </a:r>
            <a:r>
              <a:rPr lang="en-US" altLang="ko-KR" dirty="0" err="1"/>
              <a:t>Watch.main</a:t>
            </a:r>
            <a:r>
              <a:rPr lang="en-US" altLang="ko-KR" dirty="0"/>
              <a:t>()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05001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2819204" y="-124599"/>
            <a:ext cx="7048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 for set activator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0F0B5-16DE-429C-B2DD-D10D4DB7F4D7}"/>
              </a:ext>
            </a:extLst>
          </p:cNvPr>
          <p:cNvSpPr txBox="1"/>
          <p:nvPr/>
        </p:nvSpPr>
        <p:spPr>
          <a:xfrm>
            <a:off x="416560" y="1520169"/>
            <a:ext cx="113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SetActive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활성화된 기능이 </a:t>
            </a:r>
            <a:r>
              <a:rPr lang="en-US" altLang="ko-KR" dirty="0"/>
              <a:t>3</a:t>
            </a:r>
            <a:r>
              <a:rPr lang="ko-KR" altLang="en-US" dirty="0"/>
              <a:t>개인 경우 버튼 </a:t>
            </a:r>
            <a:r>
              <a:rPr lang="en-US" altLang="ko-KR" dirty="0"/>
              <a:t>4</a:t>
            </a:r>
            <a:r>
              <a:rPr lang="ko-KR" altLang="en-US" dirty="0"/>
              <a:t>번을 클릭하여 저장하고 </a:t>
            </a:r>
            <a:r>
              <a:rPr lang="en-US" altLang="ko-KR" dirty="0" err="1"/>
              <a:t>TimeKeeping</a:t>
            </a:r>
            <a:r>
              <a:rPr lang="en-US" altLang="ko-KR" dirty="0"/>
              <a:t> </a:t>
            </a:r>
            <a:r>
              <a:rPr lang="ko-KR" altLang="en-US" dirty="0"/>
              <a:t>모드로 돌아갈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" name="直線コネクタ 2">
            <a:extLst>
              <a:ext uri="{FF2B5EF4-FFF2-40B4-BE49-F238E27FC236}">
                <a16:creationId xmlns:a16="http://schemas.microsoft.com/office/drawing/2014/main" id="{EC042E50-ECBF-43AE-869B-87BCA87055E0}"/>
              </a:ext>
            </a:extLst>
          </p:cNvPr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3F60B4A-B8C2-4A60-9587-A5A544E2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503" y="2197316"/>
            <a:ext cx="5664738" cy="43413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40BF4A-4F4A-4C4B-82AA-7812BCAC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8" y="2192078"/>
            <a:ext cx="4963834" cy="4329358"/>
          </a:xfrm>
          <a:prstGeom prst="rect">
            <a:avLst/>
          </a:prstGeom>
        </p:spPr>
      </p:pic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F39F6960-D72C-4663-B098-739F1E729D82}"/>
              </a:ext>
            </a:extLst>
          </p:cNvPr>
          <p:cNvSpPr/>
          <p:nvPr/>
        </p:nvSpPr>
        <p:spPr>
          <a:xfrm>
            <a:off x="5151705" y="5601629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A22C6E63-5BED-43F1-8905-18EF2088A609}"/>
              </a:ext>
            </a:extLst>
          </p:cNvPr>
          <p:cNvSpPr/>
          <p:nvPr/>
        </p:nvSpPr>
        <p:spPr>
          <a:xfrm rot="5400000">
            <a:off x="5757430" y="4160510"/>
            <a:ext cx="301557" cy="525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9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576359" y="207353"/>
            <a:ext cx="3760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Exe </a:t>
            </a:r>
            <a:r>
              <a:rPr lang="ko-KR" altLang="en-US" sz="4800" spc="-300" dirty="0">
                <a:solidFill>
                  <a:schemeClr val="bg1"/>
                </a:solidFill>
              </a:rPr>
              <a:t>파일 실행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4BD0E-3FB3-4317-8751-4B068C051810}"/>
              </a:ext>
            </a:extLst>
          </p:cNvPr>
          <p:cNvSpPr txBox="1"/>
          <p:nvPr/>
        </p:nvSpPr>
        <p:spPr>
          <a:xfrm>
            <a:off x="155160" y="1457316"/>
            <a:ext cx="4603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첨부된 실행파일</a:t>
            </a:r>
            <a:r>
              <a:rPr lang="en-US" altLang="ko-KR" dirty="0"/>
              <a:t>.zip</a:t>
            </a:r>
            <a:r>
              <a:rPr lang="ko-KR" altLang="en-US" dirty="0"/>
              <a:t>을 압축을 푼 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ddaywatch.exe</a:t>
            </a:r>
            <a:r>
              <a:rPr lang="ko-KR" altLang="en-US" dirty="0"/>
              <a:t>를 더블 클릭하여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자바버전 </a:t>
            </a:r>
            <a:r>
              <a:rPr lang="en-US" altLang="ko-KR" dirty="0"/>
              <a:t>11</a:t>
            </a:r>
            <a:r>
              <a:rPr lang="ko-KR" altLang="en-US" dirty="0"/>
              <a:t>에서 동작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Alarm.wav </a:t>
            </a:r>
            <a:r>
              <a:rPr lang="ko-KR" altLang="en-US" dirty="0"/>
              <a:t>및 </a:t>
            </a:r>
            <a:r>
              <a:rPr lang="en-US" altLang="ko-KR" dirty="0"/>
              <a:t>jar </a:t>
            </a:r>
            <a:r>
              <a:rPr lang="ko-KR" altLang="en-US" dirty="0"/>
              <a:t>파일의</a:t>
            </a:r>
            <a:endParaRPr lang="en-US" altLang="ko-KR" dirty="0"/>
          </a:p>
          <a:p>
            <a:r>
              <a:rPr lang="ko-KR" altLang="en-US" dirty="0"/>
              <a:t>위치를 이동시키면 정상 </a:t>
            </a:r>
            <a:endParaRPr lang="en-US" altLang="ko-KR" dirty="0"/>
          </a:p>
          <a:p>
            <a:r>
              <a:rPr lang="ko-KR" altLang="en-US" dirty="0"/>
              <a:t>작동하지</a:t>
            </a:r>
            <a:r>
              <a:rPr lang="en-US" altLang="ko-KR" dirty="0"/>
              <a:t> </a:t>
            </a:r>
            <a:r>
              <a:rPr lang="ko-KR" altLang="en-US" dirty="0"/>
              <a:t>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11AB6-A18F-4D52-909A-6C40B2F52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2" t="13448" r="74960" b="74678"/>
          <a:stretch/>
        </p:blipFill>
        <p:spPr>
          <a:xfrm>
            <a:off x="3396561" y="2970474"/>
            <a:ext cx="7454705" cy="32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9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626173" y="3160525"/>
              <a:ext cx="50356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Manual for change Mode</a:t>
              </a:r>
              <a:endParaRPr lang="ko-KR" altLang="en-US" sz="4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52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576359" y="207353"/>
            <a:ext cx="6707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Manual For Change Mode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AEDA506-DB7F-4479-9200-4BDB5A18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43" y="852242"/>
            <a:ext cx="107663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1A8F30-3F43-4E53-B166-CD71AFDD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28" y="1520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51DF495-DCE4-4283-905A-7330AAE1A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793" y="1814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407A0D1-DD70-4785-976B-A58594496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r="71933" b="86848"/>
          <a:stretch/>
        </p:blipFill>
        <p:spPr>
          <a:xfrm>
            <a:off x="472186" y="3754315"/>
            <a:ext cx="6310348" cy="2660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35B36-2733-4FA5-AF4A-17949EE61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97" y="1706277"/>
            <a:ext cx="10340689" cy="1526678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E435D250-D1B4-426E-9C32-1CC8A6D87B88}"/>
              </a:ext>
            </a:extLst>
          </p:cNvPr>
          <p:cNvSpPr/>
          <p:nvPr/>
        </p:nvSpPr>
        <p:spPr>
          <a:xfrm rot="3735193">
            <a:off x="3690024" y="3429000"/>
            <a:ext cx="479953" cy="7957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3EFAAA-8D65-4139-A3F8-C0898592F968}"/>
              </a:ext>
            </a:extLst>
          </p:cNvPr>
          <p:cNvSpPr txBox="1"/>
          <p:nvPr/>
        </p:nvSpPr>
        <p:spPr>
          <a:xfrm>
            <a:off x="4479403" y="3429000"/>
            <a:ext cx="513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편의를 위해 숫자로 현재 모드를 표시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26AAE-CA0C-4E5B-9449-7A0684AF3488}"/>
              </a:ext>
            </a:extLst>
          </p:cNvPr>
          <p:cNvSpPr txBox="1"/>
          <p:nvPr/>
        </p:nvSpPr>
        <p:spPr>
          <a:xfrm>
            <a:off x="6705600" y="4224498"/>
            <a:ext cx="469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초기에 </a:t>
            </a:r>
            <a:r>
              <a:rPr lang="en-US" altLang="ko-KR" dirty="0"/>
              <a:t>TIMEKEEPING, ALARM, WORLDTIME, STOPWATCH</a:t>
            </a:r>
            <a:r>
              <a:rPr lang="ko-KR" altLang="en-US" dirty="0"/>
              <a:t>가 활성화되어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13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1732</Words>
  <Application>Microsoft Office PowerPoint</Application>
  <PresentationFormat>와이드스크린</PresentationFormat>
  <Paragraphs>518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이희광</dc:creator>
  <cp:lastModifiedBy>dasd412@naver.com</cp:lastModifiedBy>
  <cp:revision>59</cp:revision>
  <dcterms:created xsi:type="dcterms:W3CDTF">2020-06-06T22:57:50Z</dcterms:created>
  <dcterms:modified xsi:type="dcterms:W3CDTF">2020-06-10T02:35:44Z</dcterms:modified>
</cp:coreProperties>
</file>